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9" r:id="rId3"/>
    <p:sldId id="305" r:id="rId4"/>
    <p:sldId id="300" r:id="rId5"/>
    <p:sldId id="302" r:id="rId6"/>
    <p:sldId id="303" r:id="rId7"/>
    <p:sldId id="310" r:id="rId8"/>
    <p:sldId id="301" r:id="rId9"/>
    <p:sldId id="312" r:id="rId10"/>
    <p:sldId id="307" r:id="rId11"/>
    <p:sldId id="308" r:id="rId12"/>
    <p:sldId id="287" r:id="rId13"/>
  </p:sldIdLst>
  <p:sldSz cx="9144000" cy="6858000" type="screen4x3"/>
  <p:notesSz cx="6858000" cy="9144000"/>
  <p:custShowLst>
    <p:custShow name="Custom Show 1" id="0">
      <p:sldLst>
        <p:sld r:id="rId2"/>
        <p:sld r:id="rId3"/>
        <p:sld r:id="rId4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723"/>
    <a:srgbClr val="FFFF00"/>
    <a:srgbClr val="000000"/>
    <a:srgbClr val="828420"/>
    <a:srgbClr val="FF3300"/>
    <a:srgbClr val="753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86377" autoAdjust="0"/>
  </p:normalViewPr>
  <p:slideViewPr>
    <p:cSldViewPr>
      <p:cViewPr varScale="1">
        <p:scale>
          <a:sx n="86" d="100"/>
          <a:sy n="86" d="100"/>
        </p:scale>
        <p:origin x="1368" y="48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223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5EFF5-0A4A-48BD-8034-1F15A038FFD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E6180A-4640-4CAA-95B8-1F5A6DD38E45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MOTTO</a:t>
          </a:r>
          <a:endParaRPr lang="en-US" dirty="0">
            <a:solidFill>
              <a:schemeClr val="bg1">
                <a:lumMod val="95000"/>
              </a:schemeClr>
            </a:solidFill>
          </a:endParaRPr>
        </a:p>
      </dgm:t>
    </dgm:pt>
    <dgm:pt modelId="{73C9938B-AAE7-4E2F-B8FC-B1264351F7B2}" type="parTrans" cxnId="{AB6F4FCC-5722-4CF3-B77B-B9FB4DCA7A28}">
      <dgm:prSet/>
      <dgm:spPr/>
      <dgm:t>
        <a:bodyPr/>
        <a:lstStyle/>
        <a:p>
          <a:endParaRPr lang="en-US"/>
        </a:p>
      </dgm:t>
    </dgm:pt>
    <dgm:pt modelId="{4105CB6D-D07C-4EB5-AA54-29082197CEFC}" type="sibTrans" cxnId="{AB6F4FCC-5722-4CF3-B77B-B9FB4DCA7A28}">
      <dgm:prSet/>
      <dgm:spPr/>
      <dgm:t>
        <a:bodyPr/>
        <a:lstStyle/>
        <a:p>
          <a:endParaRPr lang="en-US"/>
        </a:p>
      </dgm:t>
    </dgm:pt>
    <dgm:pt modelId="{D505ABE8-391C-49B9-A6BE-EF2207B1CAC8}">
      <dgm:prSet phldrT="[Text]" custT="1"/>
      <dgm:spPr/>
      <dgm:t>
        <a:bodyPr/>
        <a:lstStyle/>
        <a:p>
          <a:r>
            <a: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Don’t wait for chances, Create opportunities.</a:t>
          </a:r>
          <a:endParaRPr lang="en-US" sz="2800" dirty="0">
            <a:solidFill>
              <a:schemeClr val="tx1"/>
            </a:solidFill>
          </a:endParaRPr>
        </a:p>
      </dgm:t>
    </dgm:pt>
    <dgm:pt modelId="{45EB6A04-E994-41C9-B27D-2A947B585643}" type="parTrans" cxnId="{2AA02DBC-A767-456A-9965-1961B24B52C7}">
      <dgm:prSet/>
      <dgm:spPr/>
      <dgm:t>
        <a:bodyPr/>
        <a:lstStyle/>
        <a:p>
          <a:endParaRPr lang="en-US"/>
        </a:p>
      </dgm:t>
    </dgm:pt>
    <dgm:pt modelId="{35ACC158-B74F-4103-8178-77CCF256E5F8}" type="sibTrans" cxnId="{2AA02DBC-A767-456A-9965-1961B24B52C7}">
      <dgm:prSet/>
      <dgm:spPr/>
      <dgm:t>
        <a:bodyPr/>
        <a:lstStyle/>
        <a:p>
          <a:endParaRPr lang="en-US"/>
        </a:p>
      </dgm:t>
    </dgm:pt>
    <dgm:pt modelId="{ED813BFD-1C5A-492B-9658-EF36C22EA735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VISION</a:t>
          </a:r>
          <a:endParaRPr lang="en-US" dirty="0">
            <a:solidFill>
              <a:schemeClr val="bg1">
                <a:lumMod val="95000"/>
              </a:schemeClr>
            </a:solidFill>
          </a:endParaRPr>
        </a:p>
      </dgm:t>
    </dgm:pt>
    <dgm:pt modelId="{7B95BBED-3C59-42AF-9782-EA7ECB6F64A3}" type="parTrans" cxnId="{6889B9F7-668D-4689-BEAF-87A1617B3463}">
      <dgm:prSet/>
      <dgm:spPr/>
      <dgm:t>
        <a:bodyPr/>
        <a:lstStyle/>
        <a:p>
          <a:endParaRPr lang="en-US"/>
        </a:p>
      </dgm:t>
    </dgm:pt>
    <dgm:pt modelId="{675BAFBF-0E6B-4F31-8C41-FF249C82D549}" type="sibTrans" cxnId="{6889B9F7-668D-4689-BEAF-87A1617B3463}">
      <dgm:prSet/>
      <dgm:spPr/>
      <dgm:t>
        <a:bodyPr/>
        <a:lstStyle/>
        <a:p>
          <a:endParaRPr lang="en-US"/>
        </a:p>
      </dgm:t>
    </dgm:pt>
    <dgm:pt modelId="{301F1090-6AA7-4228-9240-D2C308C57F5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To be the leading logistics service provider in India.</a:t>
          </a:r>
          <a:endParaRPr lang="en-US" dirty="0">
            <a:solidFill>
              <a:schemeClr val="tx1"/>
            </a:solidFill>
          </a:endParaRPr>
        </a:p>
      </dgm:t>
    </dgm:pt>
    <dgm:pt modelId="{99AA1653-4D27-4AB7-A766-ACEAE62EB246}" type="parTrans" cxnId="{6F6BE3EE-F3E0-41F8-B321-FE1751BA9008}">
      <dgm:prSet/>
      <dgm:spPr/>
      <dgm:t>
        <a:bodyPr/>
        <a:lstStyle/>
        <a:p>
          <a:endParaRPr lang="en-US"/>
        </a:p>
      </dgm:t>
    </dgm:pt>
    <dgm:pt modelId="{4204B7EF-8727-4483-AA7D-803A84295FBE}" type="sibTrans" cxnId="{6F6BE3EE-F3E0-41F8-B321-FE1751BA9008}">
      <dgm:prSet/>
      <dgm:spPr/>
      <dgm:t>
        <a:bodyPr/>
        <a:lstStyle/>
        <a:p>
          <a:endParaRPr lang="en-US"/>
        </a:p>
      </dgm:t>
    </dgm:pt>
    <dgm:pt modelId="{9AD35E92-0304-4703-A05A-51E97E734630}" type="pres">
      <dgm:prSet presAssocID="{20A5EFF5-0A4A-48BD-8034-1F15A038FFDC}" presName="Name0" presStyleCnt="0">
        <dgm:presLayoutVars>
          <dgm:dir/>
          <dgm:animLvl val="lvl"/>
          <dgm:resizeHandles/>
        </dgm:presLayoutVars>
      </dgm:prSet>
      <dgm:spPr/>
    </dgm:pt>
    <dgm:pt modelId="{E077477C-437E-4B68-8B72-512ABF4B6201}" type="pres">
      <dgm:prSet presAssocID="{94E6180A-4640-4CAA-95B8-1F5A6DD38E45}" presName="linNode" presStyleCnt="0"/>
      <dgm:spPr/>
    </dgm:pt>
    <dgm:pt modelId="{6D530B68-C25C-4779-8251-6B68EA20FCB3}" type="pres">
      <dgm:prSet presAssocID="{94E6180A-4640-4CAA-95B8-1F5A6DD38E45}" presName="parentShp" presStyleLbl="node1" presStyleIdx="0" presStyleCnt="2">
        <dgm:presLayoutVars>
          <dgm:bulletEnabled val="1"/>
        </dgm:presLayoutVars>
      </dgm:prSet>
      <dgm:spPr/>
    </dgm:pt>
    <dgm:pt modelId="{93274BEE-3C32-4DD7-A294-0AA89538DF22}" type="pres">
      <dgm:prSet presAssocID="{94E6180A-4640-4CAA-95B8-1F5A6DD38E45}" presName="childShp" presStyleLbl="bgAccFollowNode1" presStyleIdx="0" presStyleCnt="2">
        <dgm:presLayoutVars>
          <dgm:bulletEnabled val="1"/>
        </dgm:presLayoutVars>
      </dgm:prSet>
      <dgm:spPr/>
    </dgm:pt>
    <dgm:pt modelId="{430E651C-55F0-4541-AB0C-CE20A6D84EFE}" type="pres">
      <dgm:prSet presAssocID="{4105CB6D-D07C-4EB5-AA54-29082197CEFC}" presName="spacing" presStyleCnt="0"/>
      <dgm:spPr/>
    </dgm:pt>
    <dgm:pt modelId="{585CEC29-5AF8-45A1-BAC0-A75C3624261E}" type="pres">
      <dgm:prSet presAssocID="{ED813BFD-1C5A-492B-9658-EF36C22EA735}" presName="linNode" presStyleCnt="0"/>
      <dgm:spPr/>
    </dgm:pt>
    <dgm:pt modelId="{CF38D06A-7231-482C-97D4-FF43415CC83E}" type="pres">
      <dgm:prSet presAssocID="{ED813BFD-1C5A-492B-9658-EF36C22EA735}" presName="parentShp" presStyleLbl="node1" presStyleIdx="1" presStyleCnt="2">
        <dgm:presLayoutVars>
          <dgm:bulletEnabled val="1"/>
        </dgm:presLayoutVars>
      </dgm:prSet>
      <dgm:spPr/>
    </dgm:pt>
    <dgm:pt modelId="{61FD4BD2-AC45-49E6-957D-8CAA92909344}" type="pres">
      <dgm:prSet presAssocID="{ED813BFD-1C5A-492B-9658-EF36C22EA73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F06FB72C-4944-444A-A8BA-1BAA8D4047D0}" type="presOf" srcId="{301F1090-6AA7-4228-9240-D2C308C57F59}" destId="{61FD4BD2-AC45-49E6-957D-8CAA92909344}" srcOrd="0" destOrd="0" presId="urn:microsoft.com/office/officeart/2005/8/layout/vList6"/>
    <dgm:cxn modelId="{5F938432-44EC-4D25-8E36-C44D97D6472B}" type="presOf" srcId="{94E6180A-4640-4CAA-95B8-1F5A6DD38E45}" destId="{6D530B68-C25C-4779-8251-6B68EA20FCB3}" srcOrd="0" destOrd="0" presId="urn:microsoft.com/office/officeart/2005/8/layout/vList6"/>
    <dgm:cxn modelId="{F630E056-DCAA-4ADB-AC9C-44FB5E609ADF}" type="presOf" srcId="{ED813BFD-1C5A-492B-9658-EF36C22EA735}" destId="{CF38D06A-7231-482C-97D4-FF43415CC83E}" srcOrd="0" destOrd="0" presId="urn:microsoft.com/office/officeart/2005/8/layout/vList6"/>
    <dgm:cxn modelId="{741A3A8F-74D8-42A6-9F10-76CD113E4A24}" type="presOf" srcId="{20A5EFF5-0A4A-48BD-8034-1F15A038FFDC}" destId="{9AD35E92-0304-4703-A05A-51E97E734630}" srcOrd="0" destOrd="0" presId="urn:microsoft.com/office/officeart/2005/8/layout/vList6"/>
    <dgm:cxn modelId="{2AA02DBC-A767-456A-9965-1961B24B52C7}" srcId="{94E6180A-4640-4CAA-95B8-1F5A6DD38E45}" destId="{D505ABE8-391C-49B9-A6BE-EF2207B1CAC8}" srcOrd="0" destOrd="0" parTransId="{45EB6A04-E994-41C9-B27D-2A947B585643}" sibTransId="{35ACC158-B74F-4103-8178-77CCF256E5F8}"/>
    <dgm:cxn modelId="{AB6F4FCC-5722-4CF3-B77B-B9FB4DCA7A28}" srcId="{20A5EFF5-0A4A-48BD-8034-1F15A038FFDC}" destId="{94E6180A-4640-4CAA-95B8-1F5A6DD38E45}" srcOrd="0" destOrd="0" parTransId="{73C9938B-AAE7-4E2F-B8FC-B1264351F7B2}" sibTransId="{4105CB6D-D07C-4EB5-AA54-29082197CEFC}"/>
    <dgm:cxn modelId="{34D335E5-2977-4978-B640-E61EF7FF3AE6}" type="presOf" srcId="{D505ABE8-391C-49B9-A6BE-EF2207B1CAC8}" destId="{93274BEE-3C32-4DD7-A294-0AA89538DF22}" srcOrd="0" destOrd="0" presId="urn:microsoft.com/office/officeart/2005/8/layout/vList6"/>
    <dgm:cxn modelId="{6F6BE3EE-F3E0-41F8-B321-FE1751BA9008}" srcId="{ED813BFD-1C5A-492B-9658-EF36C22EA735}" destId="{301F1090-6AA7-4228-9240-D2C308C57F59}" srcOrd="0" destOrd="0" parTransId="{99AA1653-4D27-4AB7-A766-ACEAE62EB246}" sibTransId="{4204B7EF-8727-4483-AA7D-803A84295FBE}"/>
    <dgm:cxn modelId="{6889B9F7-668D-4689-BEAF-87A1617B3463}" srcId="{20A5EFF5-0A4A-48BD-8034-1F15A038FFDC}" destId="{ED813BFD-1C5A-492B-9658-EF36C22EA735}" srcOrd="1" destOrd="0" parTransId="{7B95BBED-3C59-42AF-9782-EA7ECB6F64A3}" sibTransId="{675BAFBF-0E6B-4F31-8C41-FF249C82D549}"/>
    <dgm:cxn modelId="{0E526601-E259-4894-A5BA-0881079E119E}" type="presParOf" srcId="{9AD35E92-0304-4703-A05A-51E97E734630}" destId="{E077477C-437E-4B68-8B72-512ABF4B6201}" srcOrd="0" destOrd="0" presId="urn:microsoft.com/office/officeart/2005/8/layout/vList6"/>
    <dgm:cxn modelId="{B94849D2-2F64-4A1E-A16C-6BA9441CFEA9}" type="presParOf" srcId="{E077477C-437E-4B68-8B72-512ABF4B6201}" destId="{6D530B68-C25C-4779-8251-6B68EA20FCB3}" srcOrd="0" destOrd="0" presId="urn:microsoft.com/office/officeart/2005/8/layout/vList6"/>
    <dgm:cxn modelId="{59DD86F9-E015-4538-AA52-107632E2C4F8}" type="presParOf" srcId="{E077477C-437E-4B68-8B72-512ABF4B6201}" destId="{93274BEE-3C32-4DD7-A294-0AA89538DF22}" srcOrd="1" destOrd="0" presId="urn:microsoft.com/office/officeart/2005/8/layout/vList6"/>
    <dgm:cxn modelId="{51D4AAA8-BD5E-4A7C-8FA3-3E084484020C}" type="presParOf" srcId="{9AD35E92-0304-4703-A05A-51E97E734630}" destId="{430E651C-55F0-4541-AB0C-CE20A6D84EFE}" srcOrd="1" destOrd="0" presId="urn:microsoft.com/office/officeart/2005/8/layout/vList6"/>
    <dgm:cxn modelId="{07662391-FE4E-4188-A3EB-1D7BE04570C7}" type="presParOf" srcId="{9AD35E92-0304-4703-A05A-51E97E734630}" destId="{585CEC29-5AF8-45A1-BAC0-A75C3624261E}" srcOrd="2" destOrd="0" presId="urn:microsoft.com/office/officeart/2005/8/layout/vList6"/>
    <dgm:cxn modelId="{551BF2D3-67BD-4B66-B506-E45047918E13}" type="presParOf" srcId="{585CEC29-5AF8-45A1-BAC0-A75C3624261E}" destId="{CF38D06A-7231-482C-97D4-FF43415CC83E}" srcOrd="0" destOrd="0" presId="urn:microsoft.com/office/officeart/2005/8/layout/vList6"/>
    <dgm:cxn modelId="{23618538-229A-4625-83EF-C40FF89FFA0F}" type="presParOf" srcId="{585CEC29-5AF8-45A1-BAC0-A75C3624261E}" destId="{61FD4BD2-AC45-49E6-957D-8CAA9290934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70D9AB-6FCC-44D1-846A-9AE99A3CD597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A2F048-EA76-4D03-BDA1-0D596D985BD4}">
      <dgm:prSet phldrT="[Text]" custT="1"/>
      <dgm:spPr/>
      <dgm:t>
        <a:bodyPr/>
        <a:lstStyle/>
        <a:p>
          <a:r>
            <a:rPr lang="en-US" sz="2000" dirty="0"/>
            <a:t>Establish     1965</a:t>
          </a:r>
        </a:p>
      </dgm:t>
    </dgm:pt>
    <dgm:pt modelId="{E26ABAC0-E1E7-4547-BC65-196D506DED01}" type="parTrans" cxnId="{57870364-0FE7-40CE-8460-1C0FAA112E4C}">
      <dgm:prSet/>
      <dgm:spPr/>
      <dgm:t>
        <a:bodyPr/>
        <a:lstStyle/>
        <a:p>
          <a:endParaRPr lang="en-US" sz="2000"/>
        </a:p>
      </dgm:t>
    </dgm:pt>
    <dgm:pt modelId="{C7D644FB-71F6-442A-A53A-B9E9F5174292}" type="sibTrans" cxnId="{57870364-0FE7-40CE-8460-1C0FAA112E4C}">
      <dgm:prSet/>
      <dgm:spPr/>
      <dgm:t>
        <a:bodyPr/>
        <a:lstStyle/>
        <a:p>
          <a:endParaRPr lang="en-US" sz="2000"/>
        </a:p>
      </dgm:t>
    </dgm:pt>
    <dgm:pt modelId="{93BEF68A-E328-4D9D-B3AF-80C04FFDC8A8}">
      <dgm:prSet phldrT="[Text]" custT="1"/>
      <dgm:spPr/>
      <dgm:t>
        <a:bodyPr/>
        <a:lstStyle/>
        <a:p>
          <a:r>
            <a:rPr lang="en-US" sz="2000" dirty="0"/>
            <a:t>1972                ITC / Parle / ICI / Voltas</a:t>
          </a:r>
        </a:p>
      </dgm:t>
    </dgm:pt>
    <dgm:pt modelId="{788C2481-5890-4999-8BEF-9AA8CE8A616C}" type="parTrans" cxnId="{D301B4A6-FD2F-4A94-8B2D-A48060C7FE47}">
      <dgm:prSet/>
      <dgm:spPr/>
      <dgm:t>
        <a:bodyPr/>
        <a:lstStyle/>
        <a:p>
          <a:endParaRPr lang="en-US" sz="2000"/>
        </a:p>
      </dgm:t>
    </dgm:pt>
    <dgm:pt modelId="{F620ADDA-3998-4388-AED7-96D1DFF40532}" type="sibTrans" cxnId="{D301B4A6-FD2F-4A94-8B2D-A48060C7FE47}">
      <dgm:prSet/>
      <dgm:spPr/>
      <dgm:t>
        <a:bodyPr/>
        <a:lstStyle/>
        <a:p>
          <a:endParaRPr lang="en-US" sz="2000"/>
        </a:p>
      </dgm:t>
    </dgm:pt>
    <dgm:pt modelId="{AA227F3C-DE13-47B6-92CF-2DA1ED7738D1}">
      <dgm:prSet phldrT="[Text]" custT="1"/>
      <dgm:spPr/>
      <dgm:t>
        <a:bodyPr/>
        <a:lstStyle/>
        <a:p>
          <a:r>
            <a:rPr lang="en-US" sz="2000" dirty="0"/>
            <a:t>1985  Started 1</a:t>
          </a:r>
          <a:r>
            <a:rPr lang="en-US" sz="2000" baseline="30000" dirty="0"/>
            <a:t>st</a:t>
          </a:r>
          <a:r>
            <a:rPr lang="en-US" sz="2000" dirty="0"/>
            <a:t>  CFA / Parle</a:t>
          </a:r>
        </a:p>
      </dgm:t>
    </dgm:pt>
    <dgm:pt modelId="{1F72E324-64A8-4621-B1A0-671953A6F2F9}" type="parTrans" cxnId="{5BC8E371-2E14-422B-A163-2644DE26CFDB}">
      <dgm:prSet/>
      <dgm:spPr/>
      <dgm:t>
        <a:bodyPr/>
        <a:lstStyle/>
        <a:p>
          <a:endParaRPr lang="en-US" sz="2000"/>
        </a:p>
      </dgm:t>
    </dgm:pt>
    <dgm:pt modelId="{EEA68FE6-39D1-4660-B136-D2CA9E18A760}" type="sibTrans" cxnId="{5BC8E371-2E14-422B-A163-2644DE26CFDB}">
      <dgm:prSet/>
      <dgm:spPr/>
      <dgm:t>
        <a:bodyPr/>
        <a:lstStyle/>
        <a:p>
          <a:endParaRPr lang="en-US" sz="2000"/>
        </a:p>
      </dgm:t>
    </dgm:pt>
    <dgm:pt modelId="{6F6AC0BB-F24D-49C4-8F64-F17FE87D69C8}">
      <dgm:prSet phldrT="[Text]" custT="1"/>
      <dgm:spPr/>
      <dgm:t>
        <a:bodyPr/>
        <a:lstStyle/>
        <a:p>
          <a:r>
            <a:rPr lang="en-US" sz="2000" dirty="0"/>
            <a:t>1990 Silver Jubilee Year</a:t>
          </a:r>
        </a:p>
      </dgm:t>
    </dgm:pt>
    <dgm:pt modelId="{29893255-00D3-491C-91C8-EA676192E80E}" type="parTrans" cxnId="{751151F0-0F55-46A7-BA71-762890DE5869}">
      <dgm:prSet/>
      <dgm:spPr/>
      <dgm:t>
        <a:bodyPr/>
        <a:lstStyle/>
        <a:p>
          <a:endParaRPr lang="en-US" sz="2000"/>
        </a:p>
      </dgm:t>
    </dgm:pt>
    <dgm:pt modelId="{6457119D-39FC-43C9-B7E4-D96AC9762AC9}" type="sibTrans" cxnId="{751151F0-0F55-46A7-BA71-762890DE5869}">
      <dgm:prSet/>
      <dgm:spPr/>
      <dgm:t>
        <a:bodyPr/>
        <a:lstStyle/>
        <a:p>
          <a:endParaRPr lang="en-US" sz="2000"/>
        </a:p>
      </dgm:t>
    </dgm:pt>
    <dgm:pt modelId="{82F62C8C-5DD3-45B3-9797-85B9AF6811D3}">
      <dgm:prSet phldrT="[Text]" custT="1"/>
      <dgm:spPr/>
      <dgm:t>
        <a:bodyPr/>
        <a:lstStyle/>
        <a:p>
          <a:r>
            <a:rPr lang="en-US" sz="2000" dirty="0"/>
            <a:t>2009-12          APL/ WG tea /Entered South</a:t>
          </a:r>
        </a:p>
      </dgm:t>
    </dgm:pt>
    <dgm:pt modelId="{B10C56E0-3E1F-4A94-A54A-7AFEE20F77C1}" type="parTrans" cxnId="{C53AB06D-7A01-4C47-A49E-ADA38C6B0302}">
      <dgm:prSet/>
      <dgm:spPr/>
      <dgm:t>
        <a:bodyPr/>
        <a:lstStyle/>
        <a:p>
          <a:endParaRPr lang="en-US" sz="2000"/>
        </a:p>
      </dgm:t>
    </dgm:pt>
    <dgm:pt modelId="{A5BB475C-4562-4C1D-ACD8-A0FF9A8F9267}" type="sibTrans" cxnId="{C53AB06D-7A01-4C47-A49E-ADA38C6B0302}">
      <dgm:prSet/>
      <dgm:spPr/>
      <dgm:t>
        <a:bodyPr/>
        <a:lstStyle/>
        <a:p>
          <a:endParaRPr lang="en-US" sz="2000"/>
        </a:p>
      </dgm:t>
    </dgm:pt>
    <dgm:pt modelId="{64AA878F-6F38-4F24-B2FE-1BEBFB77FD3F}">
      <dgm:prSet phldrT="[Text]" custT="1"/>
      <dgm:spPr/>
      <dgm:t>
        <a:bodyPr/>
        <a:lstStyle/>
        <a:p>
          <a:r>
            <a:rPr lang="en-US" sz="2000" dirty="0"/>
            <a:t>1970</a:t>
          </a:r>
        </a:p>
        <a:p>
          <a:r>
            <a:rPr lang="en-US" sz="2000" dirty="0"/>
            <a:t>Branches across  </a:t>
          </a:r>
          <a:r>
            <a:rPr lang="en-US" sz="2000" dirty="0" err="1"/>
            <a:t>Mah</a:t>
          </a:r>
          <a:r>
            <a:rPr lang="en-US" sz="2000" dirty="0"/>
            <a:t>. /Raj./ </a:t>
          </a:r>
          <a:r>
            <a:rPr lang="en-US" sz="2000" dirty="0" err="1"/>
            <a:t>Guj</a:t>
          </a:r>
          <a:r>
            <a:rPr lang="en-US" sz="2000" dirty="0"/>
            <a:t>.</a:t>
          </a:r>
        </a:p>
      </dgm:t>
    </dgm:pt>
    <dgm:pt modelId="{18574F9B-ABC1-4D0C-81CA-A65B06BE5B44}" type="parTrans" cxnId="{771DBA23-DABD-451F-90E2-39C3D3890775}">
      <dgm:prSet/>
      <dgm:spPr/>
      <dgm:t>
        <a:bodyPr/>
        <a:lstStyle/>
        <a:p>
          <a:endParaRPr lang="en-US" sz="2000"/>
        </a:p>
      </dgm:t>
    </dgm:pt>
    <dgm:pt modelId="{A7B8BF6D-7CCF-4548-9127-61849385B75D}" type="sibTrans" cxnId="{771DBA23-DABD-451F-90E2-39C3D3890775}">
      <dgm:prSet/>
      <dgm:spPr/>
      <dgm:t>
        <a:bodyPr/>
        <a:lstStyle/>
        <a:p>
          <a:endParaRPr lang="en-US" sz="2000"/>
        </a:p>
      </dgm:t>
    </dgm:pt>
    <dgm:pt modelId="{2F266316-27F9-4FF7-853B-142EE84945FB}">
      <dgm:prSet phldrT="[Text]" custT="1"/>
      <dgm:spPr/>
      <dgm:t>
        <a:bodyPr/>
        <a:lstStyle/>
        <a:p>
          <a:r>
            <a:rPr lang="en-US" sz="2000" dirty="0"/>
            <a:t>1988  ITC  1</a:t>
          </a:r>
          <a:r>
            <a:rPr lang="en-US" sz="2000" baseline="30000" dirty="0"/>
            <a:t>st</a:t>
          </a:r>
          <a:r>
            <a:rPr lang="en-US" sz="2000" dirty="0"/>
            <a:t>  CFA/ Gujarat</a:t>
          </a:r>
        </a:p>
      </dgm:t>
    </dgm:pt>
    <dgm:pt modelId="{147BDABD-905D-4748-8743-90353E95DF32}" type="parTrans" cxnId="{6ABCE9EB-5DD1-4FE6-9251-80BF00B242AA}">
      <dgm:prSet/>
      <dgm:spPr/>
      <dgm:t>
        <a:bodyPr/>
        <a:lstStyle/>
        <a:p>
          <a:endParaRPr lang="en-US" sz="2000"/>
        </a:p>
      </dgm:t>
    </dgm:pt>
    <dgm:pt modelId="{C0F34D6F-F53F-4C7E-A32C-DD3E1D164318}" type="sibTrans" cxnId="{6ABCE9EB-5DD1-4FE6-9251-80BF00B242AA}">
      <dgm:prSet/>
      <dgm:spPr/>
      <dgm:t>
        <a:bodyPr/>
        <a:lstStyle/>
        <a:p>
          <a:endParaRPr lang="en-US" sz="2000"/>
        </a:p>
      </dgm:t>
    </dgm:pt>
    <dgm:pt modelId="{777F81A5-9958-4EBA-B37A-DB379B8DADED}">
      <dgm:prSet phldrT="[Text]" custT="1"/>
      <dgm:spPr/>
      <dgm:t>
        <a:bodyPr/>
        <a:lstStyle/>
        <a:p>
          <a:r>
            <a:rPr lang="en-US" sz="1800" dirty="0"/>
            <a:t>2006 – 2008</a:t>
          </a:r>
        </a:p>
        <a:p>
          <a:r>
            <a:rPr lang="en-US" sz="1800" dirty="0"/>
            <a:t>Spread presence in North </a:t>
          </a:r>
        </a:p>
      </dgm:t>
    </dgm:pt>
    <dgm:pt modelId="{43DEACB2-B5D2-4E03-B9CD-C2BE62D34B2A}" type="sibTrans" cxnId="{B3C9388D-9EE3-4B67-B400-51AFF049768D}">
      <dgm:prSet/>
      <dgm:spPr/>
      <dgm:t>
        <a:bodyPr/>
        <a:lstStyle/>
        <a:p>
          <a:endParaRPr lang="en-US" sz="2000"/>
        </a:p>
      </dgm:t>
    </dgm:pt>
    <dgm:pt modelId="{4F9F6786-7DB9-4D93-8771-3D78B8665980}" type="parTrans" cxnId="{B3C9388D-9EE3-4B67-B400-51AFF049768D}">
      <dgm:prSet/>
      <dgm:spPr/>
      <dgm:t>
        <a:bodyPr/>
        <a:lstStyle/>
        <a:p>
          <a:endParaRPr lang="en-US" sz="2000"/>
        </a:p>
      </dgm:t>
    </dgm:pt>
    <dgm:pt modelId="{B4E95DA8-083F-42FD-9C2F-7E1A80B73D6C}">
      <dgm:prSet phldrT="[Text]" custT="1"/>
      <dgm:spPr/>
      <dgm:t>
        <a:bodyPr/>
        <a:lstStyle/>
        <a:p>
          <a:r>
            <a:rPr lang="en-US" sz="1400" b="1" dirty="0"/>
            <a:t>2013-16           </a:t>
          </a:r>
        </a:p>
        <a:p>
          <a:r>
            <a:rPr lang="en-US" sz="1400" b="1" dirty="0"/>
            <a:t>D mart /Castrol/Amul / Delhivery / Entered East</a:t>
          </a:r>
        </a:p>
      </dgm:t>
    </dgm:pt>
    <dgm:pt modelId="{FAF68DD0-74FA-4A0D-B990-F12F2567FB71}" type="sibTrans" cxnId="{D09A5135-2F98-4CDB-97FB-65CF2435AA1B}">
      <dgm:prSet/>
      <dgm:spPr/>
      <dgm:t>
        <a:bodyPr/>
        <a:lstStyle/>
        <a:p>
          <a:endParaRPr lang="en-US" sz="2000"/>
        </a:p>
      </dgm:t>
    </dgm:pt>
    <dgm:pt modelId="{FA720C55-962B-41E0-8F8D-9CB2A2FAE9CA}" type="parTrans" cxnId="{D09A5135-2F98-4CDB-97FB-65CF2435AA1B}">
      <dgm:prSet/>
      <dgm:spPr/>
      <dgm:t>
        <a:bodyPr/>
        <a:lstStyle/>
        <a:p>
          <a:endParaRPr lang="en-US" sz="2000"/>
        </a:p>
      </dgm:t>
    </dgm:pt>
    <dgm:pt modelId="{F795F984-F8E4-4744-A9CC-E78E0E563F2B}" type="pres">
      <dgm:prSet presAssocID="{AF70D9AB-6FCC-44D1-846A-9AE99A3CD597}" presName="Name0" presStyleCnt="0">
        <dgm:presLayoutVars>
          <dgm:dir/>
          <dgm:resizeHandles/>
        </dgm:presLayoutVars>
      </dgm:prSet>
      <dgm:spPr/>
    </dgm:pt>
    <dgm:pt modelId="{54679AC8-676E-4403-BF97-11F271366732}" type="pres">
      <dgm:prSet presAssocID="{FCA2F048-EA76-4D03-BDA1-0D596D985BD4}" presName="compNode" presStyleCnt="0"/>
      <dgm:spPr/>
    </dgm:pt>
    <dgm:pt modelId="{336E26CF-505A-428D-9437-A9B5D6F2132A}" type="pres">
      <dgm:prSet presAssocID="{FCA2F048-EA76-4D03-BDA1-0D596D985BD4}" presName="dummyConnPt" presStyleCnt="0"/>
      <dgm:spPr/>
    </dgm:pt>
    <dgm:pt modelId="{9FF3F065-A406-4C5F-94B7-B2DBB62C23A7}" type="pres">
      <dgm:prSet presAssocID="{FCA2F048-EA76-4D03-BDA1-0D596D985BD4}" presName="node" presStyleLbl="node1" presStyleIdx="0" presStyleCnt="9">
        <dgm:presLayoutVars>
          <dgm:bulletEnabled val="1"/>
        </dgm:presLayoutVars>
      </dgm:prSet>
      <dgm:spPr/>
    </dgm:pt>
    <dgm:pt modelId="{DDEE40D8-BA2F-4358-B82D-C5E98B18F155}" type="pres">
      <dgm:prSet presAssocID="{C7D644FB-71F6-442A-A53A-B9E9F5174292}" presName="sibTrans" presStyleLbl="bgSibTrans2D1" presStyleIdx="0" presStyleCnt="8"/>
      <dgm:spPr/>
    </dgm:pt>
    <dgm:pt modelId="{8E8A011D-9AB9-4F31-95E1-C29822EC446E}" type="pres">
      <dgm:prSet presAssocID="{64AA878F-6F38-4F24-B2FE-1BEBFB77FD3F}" presName="compNode" presStyleCnt="0"/>
      <dgm:spPr/>
    </dgm:pt>
    <dgm:pt modelId="{5C00D6AC-B20D-4C17-ADE1-351F0722AA3A}" type="pres">
      <dgm:prSet presAssocID="{64AA878F-6F38-4F24-B2FE-1BEBFB77FD3F}" presName="dummyConnPt" presStyleCnt="0"/>
      <dgm:spPr/>
    </dgm:pt>
    <dgm:pt modelId="{720B1C06-01BE-4E3E-A3DE-60B688B298F5}" type="pres">
      <dgm:prSet presAssocID="{64AA878F-6F38-4F24-B2FE-1BEBFB77FD3F}" presName="node" presStyleLbl="node1" presStyleIdx="1" presStyleCnt="9">
        <dgm:presLayoutVars>
          <dgm:bulletEnabled val="1"/>
        </dgm:presLayoutVars>
      </dgm:prSet>
      <dgm:spPr/>
    </dgm:pt>
    <dgm:pt modelId="{A5A82847-FAC1-493E-B6AB-115C8E0ECF42}" type="pres">
      <dgm:prSet presAssocID="{A7B8BF6D-7CCF-4548-9127-61849385B75D}" presName="sibTrans" presStyleLbl="bgSibTrans2D1" presStyleIdx="1" presStyleCnt="8"/>
      <dgm:spPr/>
    </dgm:pt>
    <dgm:pt modelId="{12954651-9811-4A84-9C21-854C1CE51200}" type="pres">
      <dgm:prSet presAssocID="{93BEF68A-E328-4D9D-B3AF-80C04FFDC8A8}" presName="compNode" presStyleCnt="0"/>
      <dgm:spPr/>
    </dgm:pt>
    <dgm:pt modelId="{44BF1254-6A56-4AE4-8546-51B8FC550615}" type="pres">
      <dgm:prSet presAssocID="{93BEF68A-E328-4D9D-B3AF-80C04FFDC8A8}" presName="dummyConnPt" presStyleCnt="0"/>
      <dgm:spPr/>
    </dgm:pt>
    <dgm:pt modelId="{76626C95-39E5-4A49-AE07-54F1773F5644}" type="pres">
      <dgm:prSet presAssocID="{93BEF68A-E328-4D9D-B3AF-80C04FFDC8A8}" presName="node" presStyleLbl="node1" presStyleIdx="2" presStyleCnt="9">
        <dgm:presLayoutVars>
          <dgm:bulletEnabled val="1"/>
        </dgm:presLayoutVars>
      </dgm:prSet>
      <dgm:spPr/>
    </dgm:pt>
    <dgm:pt modelId="{CAB44FAD-C873-40B2-8C17-6E3F69DF6D1B}" type="pres">
      <dgm:prSet presAssocID="{F620ADDA-3998-4388-AED7-96D1DFF40532}" presName="sibTrans" presStyleLbl="bgSibTrans2D1" presStyleIdx="2" presStyleCnt="8"/>
      <dgm:spPr/>
    </dgm:pt>
    <dgm:pt modelId="{5CAC0498-9A61-42A9-817B-383FB1D9F38F}" type="pres">
      <dgm:prSet presAssocID="{AA227F3C-DE13-47B6-92CF-2DA1ED7738D1}" presName="compNode" presStyleCnt="0"/>
      <dgm:spPr/>
    </dgm:pt>
    <dgm:pt modelId="{FDD96092-F162-4BDF-AEB7-88620D7B39CB}" type="pres">
      <dgm:prSet presAssocID="{AA227F3C-DE13-47B6-92CF-2DA1ED7738D1}" presName="dummyConnPt" presStyleCnt="0"/>
      <dgm:spPr/>
    </dgm:pt>
    <dgm:pt modelId="{CA8A0070-B550-430D-8324-4F83FEC708A3}" type="pres">
      <dgm:prSet presAssocID="{AA227F3C-DE13-47B6-92CF-2DA1ED7738D1}" presName="node" presStyleLbl="node1" presStyleIdx="3" presStyleCnt="9">
        <dgm:presLayoutVars>
          <dgm:bulletEnabled val="1"/>
        </dgm:presLayoutVars>
      </dgm:prSet>
      <dgm:spPr/>
    </dgm:pt>
    <dgm:pt modelId="{D443157E-5CF0-46E1-9D8F-23FC540F3EC4}" type="pres">
      <dgm:prSet presAssocID="{EEA68FE6-39D1-4660-B136-D2CA9E18A760}" presName="sibTrans" presStyleLbl="bgSibTrans2D1" presStyleIdx="3" presStyleCnt="8"/>
      <dgm:spPr/>
    </dgm:pt>
    <dgm:pt modelId="{D68DB879-0D03-47B1-A048-391981BD84EA}" type="pres">
      <dgm:prSet presAssocID="{2F266316-27F9-4FF7-853B-142EE84945FB}" presName="compNode" presStyleCnt="0"/>
      <dgm:spPr/>
    </dgm:pt>
    <dgm:pt modelId="{652DA7A3-DD53-4377-949D-223903EAD587}" type="pres">
      <dgm:prSet presAssocID="{2F266316-27F9-4FF7-853B-142EE84945FB}" presName="dummyConnPt" presStyleCnt="0"/>
      <dgm:spPr/>
    </dgm:pt>
    <dgm:pt modelId="{81584C45-ED1F-4AF9-B7CE-AAD4B929F4C4}" type="pres">
      <dgm:prSet presAssocID="{2F266316-27F9-4FF7-853B-142EE84945FB}" presName="node" presStyleLbl="node1" presStyleIdx="4" presStyleCnt="9">
        <dgm:presLayoutVars>
          <dgm:bulletEnabled val="1"/>
        </dgm:presLayoutVars>
      </dgm:prSet>
      <dgm:spPr/>
    </dgm:pt>
    <dgm:pt modelId="{B15C2AFD-4F13-4C6B-BF24-455BECB721B0}" type="pres">
      <dgm:prSet presAssocID="{C0F34D6F-F53F-4C7E-A32C-DD3E1D164318}" presName="sibTrans" presStyleLbl="bgSibTrans2D1" presStyleIdx="4" presStyleCnt="8"/>
      <dgm:spPr/>
    </dgm:pt>
    <dgm:pt modelId="{DD246C4C-5773-423C-AD13-BEEB5B88A80C}" type="pres">
      <dgm:prSet presAssocID="{6F6AC0BB-F24D-49C4-8F64-F17FE87D69C8}" presName="compNode" presStyleCnt="0"/>
      <dgm:spPr/>
    </dgm:pt>
    <dgm:pt modelId="{0B99CC42-2361-46DC-B6DC-39C2180F67D8}" type="pres">
      <dgm:prSet presAssocID="{6F6AC0BB-F24D-49C4-8F64-F17FE87D69C8}" presName="dummyConnPt" presStyleCnt="0"/>
      <dgm:spPr/>
    </dgm:pt>
    <dgm:pt modelId="{28769AC6-3524-4F10-B3AC-1454D838C7B8}" type="pres">
      <dgm:prSet presAssocID="{6F6AC0BB-F24D-49C4-8F64-F17FE87D69C8}" presName="node" presStyleLbl="node1" presStyleIdx="5" presStyleCnt="9">
        <dgm:presLayoutVars>
          <dgm:bulletEnabled val="1"/>
        </dgm:presLayoutVars>
      </dgm:prSet>
      <dgm:spPr/>
    </dgm:pt>
    <dgm:pt modelId="{1DB92F1D-9E65-4964-B3A6-C5D59D69DD47}" type="pres">
      <dgm:prSet presAssocID="{6457119D-39FC-43C9-B7E4-D96AC9762AC9}" presName="sibTrans" presStyleLbl="bgSibTrans2D1" presStyleIdx="5" presStyleCnt="8"/>
      <dgm:spPr/>
    </dgm:pt>
    <dgm:pt modelId="{0DE1D634-F9BF-4852-A1F6-0B50FDBC4C57}" type="pres">
      <dgm:prSet presAssocID="{777F81A5-9958-4EBA-B37A-DB379B8DADED}" presName="compNode" presStyleCnt="0"/>
      <dgm:spPr/>
    </dgm:pt>
    <dgm:pt modelId="{21747FEF-07FA-41B9-8509-4ADAE89A67FF}" type="pres">
      <dgm:prSet presAssocID="{777F81A5-9958-4EBA-B37A-DB379B8DADED}" presName="dummyConnPt" presStyleCnt="0"/>
      <dgm:spPr/>
    </dgm:pt>
    <dgm:pt modelId="{5F04E864-725E-45B8-B0A8-3D94D6E3A847}" type="pres">
      <dgm:prSet presAssocID="{777F81A5-9958-4EBA-B37A-DB379B8DADED}" presName="node" presStyleLbl="node1" presStyleIdx="6" presStyleCnt="9">
        <dgm:presLayoutVars>
          <dgm:bulletEnabled val="1"/>
        </dgm:presLayoutVars>
      </dgm:prSet>
      <dgm:spPr/>
    </dgm:pt>
    <dgm:pt modelId="{4D2304FB-DEAF-4C20-8262-95EE153D8537}" type="pres">
      <dgm:prSet presAssocID="{43DEACB2-B5D2-4E03-B9CD-C2BE62D34B2A}" presName="sibTrans" presStyleLbl="bgSibTrans2D1" presStyleIdx="6" presStyleCnt="8"/>
      <dgm:spPr/>
    </dgm:pt>
    <dgm:pt modelId="{28E942E5-A1E5-440F-890F-F3C58199B376}" type="pres">
      <dgm:prSet presAssocID="{82F62C8C-5DD3-45B3-9797-85B9AF6811D3}" presName="compNode" presStyleCnt="0"/>
      <dgm:spPr/>
    </dgm:pt>
    <dgm:pt modelId="{4FAA1378-6CE6-464A-920F-33F499C7CF59}" type="pres">
      <dgm:prSet presAssocID="{82F62C8C-5DD3-45B3-9797-85B9AF6811D3}" presName="dummyConnPt" presStyleCnt="0"/>
      <dgm:spPr/>
    </dgm:pt>
    <dgm:pt modelId="{23FCBC46-64FC-42E7-AE7F-B5015C886C14}" type="pres">
      <dgm:prSet presAssocID="{82F62C8C-5DD3-45B3-9797-85B9AF6811D3}" presName="node" presStyleLbl="node1" presStyleIdx="7" presStyleCnt="9">
        <dgm:presLayoutVars>
          <dgm:bulletEnabled val="1"/>
        </dgm:presLayoutVars>
      </dgm:prSet>
      <dgm:spPr/>
    </dgm:pt>
    <dgm:pt modelId="{CA72DB75-7FD4-441A-87B3-EE8F0465E4D0}" type="pres">
      <dgm:prSet presAssocID="{A5BB475C-4562-4C1D-ACD8-A0FF9A8F9267}" presName="sibTrans" presStyleLbl="bgSibTrans2D1" presStyleIdx="7" presStyleCnt="8"/>
      <dgm:spPr/>
    </dgm:pt>
    <dgm:pt modelId="{4B9CA880-FF5D-474E-A883-EDB747307A96}" type="pres">
      <dgm:prSet presAssocID="{B4E95DA8-083F-42FD-9C2F-7E1A80B73D6C}" presName="compNode" presStyleCnt="0"/>
      <dgm:spPr/>
    </dgm:pt>
    <dgm:pt modelId="{E3DFA222-C01C-4186-90DF-769C9C61C713}" type="pres">
      <dgm:prSet presAssocID="{B4E95DA8-083F-42FD-9C2F-7E1A80B73D6C}" presName="dummyConnPt" presStyleCnt="0"/>
      <dgm:spPr/>
    </dgm:pt>
    <dgm:pt modelId="{455A1AD6-DD62-4DCF-A93F-DE924E40DDAC}" type="pres">
      <dgm:prSet presAssocID="{B4E95DA8-083F-42FD-9C2F-7E1A80B73D6C}" presName="node" presStyleLbl="node1" presStyleIdx="8" presStyleCnt="9" custLinFactNeighborY="6507">
        <dgm:presLayoutVars>
          <dgm:bulletEnabled val="1"/>
        </dgm:presLayoutVars>
      </dgm:prSet>
      <dgm:spPr/>
    </dgm:pt>
  </dgm:ptLst>
  <dgm:cxnLst>
    <dgm:cxn modelId="{D4BF0401-CD66-42A7-A768-30FE8332E0A3}" type="presOf" srcId="{A5BB475C-4562-4C1D-ACD8-A0FF9A8F9267}" destId="{CA72DB75-7FD4-441A-87B3-EE8F0465E4D0}" srcOrd="0" destOrd="0" presId="urn:microsoft.com/office/officeart/2005/8/layout/bProcess4"/>
    <dgm:cxn modelId="{DCEA4523-7484-4F16-862E-518D78BA5DC3}" type="presOf" srcId="{EEA68FE6-39D1-4660-B136-D2CA9E18A760}" destId="{D443157E-5CF0-46E1-9D8F-23FC540F3EC4}" srcOrd="0" destOrd="0" presId="urn:microsoft.com/office/officeart/2005/8/layout/bProcess4"/>
    <dgm:cxn modelId="{771DBA23-DABD-451F-90E2-39C3D3890775}" srcId="{AF70D9AB-6FCC-44D1-846A-9AE99A3CD597}" destId="{64AA878F-6F38-4F24-B2FE-1BEBFB77FD3F}" srcOrd="1" destOrd="0" parTransId="{18574F9B-ABC1-4D0C-81CA-A65B06BE5B44}" sibTransId="{A7B8BF6D-7CCF-4548-9127-61849385B75D}"/>
    <dgm:cxn modelId="{4CAF2829-98BB-4019-B916-C3579C3863EB}" type="presOf" srcId="{F620ADDA-3998-4388-AED7-96D1DFF40532}" destId="{CAB44FAD-C873-40B2-8C17-6E3F69DF6D1B}" srcOrd="0" destOrd="0" presId="urn:microsoft.com/office/officeart/2005/8/layout/bProcess4"/>
    <dgm:cxn modelId="{72588E2E-CE96-4164-AE01-3D5C279A1E71}" type="presOf" srcId="{2F266316-27F9-4FF7-853B-142EE84945FB}" destId="{81584C45-ED1F-4AF9-B7CE-AAD4B929F4C4}" srcOrd="0" destOrd="0" presId="urn:microsoft.com/office/officeart/2005/8/layout/bProcess4"/>
    <dgm:cxn modelId="{D09A5135-2F98-4CDB-97FB-65CF2435AA1B}" srcId="{AF70D9AB-6FCC-44D1-846A-9AE99A3CD597}" destId="{B4E95DA8-083F-42FD-9C2F-7E1A80B73D6C}" srcOrd="8" destOrd="0" parTransId="{FA720C55-962B-41E0-8F8D-9CB2A2FAE9CA}" sibTransId="{FAF68DD0-74FA-4A0D-B990-F12F2567FB71}"/>
    <dgm:cxn modelId="{936FAD36-7237-4E15-AF81-D2F99DD4AF18}" type="presOf" srcId="{6F6AC0BB-F24D-49C4-8F64-F17FE87D69C8}" destId="{28769AC6-3524-4F10-B3AC-1454D838C7B8}" srcOrd="0" destOrd="0" presId="urn:microsoft.com/office/officeart/2005/8/layout/bProcess4"/>
    <dgm:cxn modelId="{89D71A63-5F4C-425E-A8DE-3A8B9B8AEF02}" type="presOf" srcId="{C7D644FB-71F6-442A-A53A-B9E9F5174292}" destId="{DDEE40D8-BA2F-4358-B82D-C5E98B18F155}" srcOrd="0" destOrd="0" presId="urn:microsoft.com/office/officeart/2005/8/layout/bProcess4"/>
    <dgm:cxn modelId="{57870364-0FE7-40CE-8460-1C0FAA112E4C}" srcId="{AF70D9AB-6FCC-44D1-846A-9AE99A3CD597}" destId="{FCA2F048-EA76-4D03-BDA1-0D596D985BD4}" srcOrd="0" destOrd="0" parTransId="{E26ABAC0-E1E7-4547-BC65-196D506DED01}" sibTransId="{C7D644FB-71F6-442A-A53A-B9E9F5174292}"/>
    <dgm:cxn modelId="{38B06765-CFA4-4D52-80B9-EFF5CC80238F}" type="presOf" srcId="{777F81A5-9958-4EBA-B37A-DB379B8DADED}" destId="{5F04E864-725E-45B8-B0A8-3D94D6E3A847}" srcOrd="0" destOrd="0" presId="urn:microsoft.com/office/officeart/2005/8/layout/bProcess4"/>
    <dgm:cxn modelId="{B206A54C-604E-4B0C-9251-C3351F275DB6}" type="presOf" srcId="{A7B8BF6D-7CCF-4548-9127-61849385B75D}" destId="{A5A82847-FAC1-493E-B6AB-115C8E0ECF42}" srcOrd="0" destOrd="0" presId="urn:microsoft.com/office/officeart/2005/8/layout/bProcess4"/>
    <dgm:cxn modelId="{C53AB06D-7A01-4C47-A49E-ADA38C6B0302}" srcId="{AF70D9AB-6FCC-44D1-846A-9AE99A3CD597}" destId="{82F62C8C-5DD3-45B3-9797-85B9AF6811D3}" srcOrd="7" destOrd="0" parTransId="{B10C56E0-3E1F-4A94-A54A-7AFEE20F77C1}" sibTransId="{A5BB475C-4562-4C1D-ACD8-A0FF9A8F9267}"/>
    <dgm:cxn modelId="{5BC8E371-2E14-422B-A163-2644DE26CFDB}" srcId="{AF70D9AB-6FCC-44D1-846A-9AE99A3CD597}" destId="{AA227F3C-DE13-47B6-92CF-2DA1ED7738D1}" srcOrd="3" destOrd="0" parTransId="{1F72E324-64A8-4621-B1A0-671953A6F2F9}" sibTransId="{EEA68FE6-39D1-4660-B136-D2CA9E18A760}"/>
    <dgm:cxn modelId="{E9444455-FA57-40A2-95C7-EBA80C1C6CD3}" type="presOf" srcId="{64AA878F-6F38-4F24-B2FE-1BEBFB77FD3F}" destId="{720B1C06-01BE-4E3E-A3DE-60B688B298F5}" srcOrd="0" destOrd="0" presId="urn:microsoft.com/office/officeart/2005/8/layout/bProcess4"/>
    <dgm:cxn modelId="{C330F685-CFB8-44FC-A2A5-AC93D04D57B8}" type="presOf" srcId="{C0F34D6F-F53F-4C7E-A32C-DD3E1D164318}" destId="{B15C2AFD-4F13-4C6B-BF24-455BECB721B0}" srcOrd="0" destOrd="0" presId="urn:microsoft.com/office/officeart/2005/8/layout/bProcess4"/>
    <dgm:cxn modelId="{B3C9388D-9EE3-4B67-B400-51AFF049768D}" srcId="{AF70D9AB-6FCC-44D1-846A-9AE99A3CD597}" destId="{777F81A5-9958-4EBA-B37A-DB379B8DADED}" srcOrd="6" destOrd="0" parTransId="{4F9F6786-7DB9-4D93-8771-3D78B8665980}" sibTransId="{43DEACB2-B5D2-4E03-B9CD-C2BE62D34B2A}"/>
    <dgm:cxn modelId="{B9D8068E-7A35-4E4B-AE33-41A13775F3B4}" type="presOf" srcId="{82F62C8C-5DD3-45B3-9797-85B9AF6811D3}" destId="{23FCBC46-64FC-42E7-AE7F-B5015C886C14}" srcOrd="0" destOrd="0" presId="urn:microsoft.com/office/officeart/2005/8/layout/bProcess4"/>
    <dgm:cxn modelId="{886BA9A1-2D34-4FA4-B880-7D6686B34146}" type="presOf" srcId="{AF70D9AB-6FCC-44D1-846A-9AE99A3CD597}" destId="{F795F984-F8E4-4744-A9CC-E78E0E563F2B}" srcOrd="0" destOrd="0" presId="urn:microsoft.com/office/officeart/2005/8/layout/bProcess4"/>
    <dgm:cxn modelId="{DF6F0AA3-493A-459F-948A-DACFDDDDC93F}" type="presOf" srcId="{B4E95DA8-083F-42FD-9C2F-7E1A80B73D6C}" destId="{455A1AD6-DD62-4DCF-A93F-DE924E40DDAC}" srcOrd="0" destOrd="0" presId="urn:microsoft.com/office/officeart/2005/8/layout/bProcess4"/>
    <dgm:cxn modelId="{9687BDA3-E32F-401D-881C-43E651446365}" type="presOf" srcId="{AA227F3C-DE13-47B6-92CF-2DA1ED7738D1}" destId="{CA8A0070-B550-430D-8324-4F83FEC708A3}" srcOrd="0" destOrd="0" presId="urn:microsoft.com/office/officeart/2005/8/layout/bProcess4"/>
    <dgm:cxn modelId="{D301B4A6-FD2F-4A94-8B2D-A48060C7FE47}" srcId="{AF70D9AB-6FCC-44D1-846A-9AE99A3CD597}" destId="{93BEF68A-E328-4D9D-B3AF-80C04FFDC8A8}" srcOrd="2" destOrd="0" parTransId="{788C2481-5890-4999-8BEF-9AA8CE8A616C}" sibTransId="{F620ADDA-3998-4388-AED7-96D1DFF40532}"/>
    <dgm:cxn modelId="{B5DB62D6-4B76-4967-AB71-633AD4F679AD}" type="presOf" srcId="{43DEACB2-B5D2-4E03-B9CD-C2BE62D34B2A}" destId="{4D2304FB-DEAF-4C20-8262-95EE153D8537}" srcOrd="0" destOrd="0" presId="urn:microsoft.com/office/officeart/2005/8/layout/bProcess4"/>
    <dgm:cxn modelId="{853C8BD8-0873-4989-8C98-A07D5329D3C8}" type="presOf" srcId="{93BEF68A-E328-4D9D-B3AF-80C04FFDC8A8}" destId="{76626C95-39E5-4A49-AE07-54F1773F5644}" srcOrd="0" destOrd="0" presId="urn:microsoft.com/office/officeart/2005/8/layout/bProcess4"/>
    <dgm:cxn modelId="{7DF1A5E6-047C-4564-AA62-EE0F5B160C7F}" type="presOf" srcId="{6457119D-39FC-43C9-B7E4-D96AC9762AC9}" destId="{1DB92F1D-9E65-4964-B3A6-C5D59D69DD47}" srcOrd="0" destOrd="0" presId="urn:microsoft.com/office/officeart/2005/8/layout/bProcess4"/>
    <dgm:cxn modelId="{6ABCE9EB-5DD1-4FE6-9251-80BF00B242AA}" srcId="{AF70D9AB-6FCC-44D1-846A-9AE99A3CD597}" destId="{2F266316-27F9-4FF7-853B-142EE84945FB}" srcOrd="4" destOrd="0" parTransId="{147BDABD-905D-4748-8743-90353E95DF32}" sibTransId="{C0F34D6F-F53F-4C7E-A32C-DD3E1D164318}"/>
    <dgm:cxn modelId="{751151F0-0F55-46A7-BA71-762890DE5869}" srcId="{AF70D9AB-6FCC-44D1-846A-9AE99A3CD597}" destId="{6F6AC0BB-F24D-49C4-8F64-F17FE87D69C8}" srcOrd="5" destOrd="0" parTransId="{29893255-00D3-491C-91C8-EA676192E80E}" sibTransId="{6457119D-39FC-43C9-B7E4-D96AC9762AC9}"/>
    <dgm:cxn modelId="{9F9D88FE-80B8-4B1F-8590-5BAB90630832}" type="presOf" srcId="{FCA2F048-EA76-4D03-BDA1-0D596D985BD4}" destId="{9FF3F065-A406-4C5F-94B7-B2DBB62C23A7}" srcOrd="0" destOrd="0" presId="urn:microsoft.com/office/officeart/2005/8/layout/bProcess4"/>
    <dgm:cxn modelId="{A509DA75-D113-492F-A2E0-D72CC4CE0EB4}" type="presParOf" srcId="{F795F984-F8E4-4744-A9CC-E78E0E563F2B}" destId="{54679AC8-676E-4403-BF97-11F271366732}" srcOrd="0" destOrd="0" presId="urn:microsoft.com/office/officeart/2005/8/layout/bProcess4"/>
    <dgm:cxn modelId="{722EB096-B3EE-4903-9025-783F00C4885A}" type="presParOf" srcId="{54679AC8-676E-4403-BF97-11F271366732}" destId="{336E26CF-505A-428D-9437-A9B5D6F2132A}" srcOrd="0" destOrd="0" presId="urn:microsoft.com/office/officeart/2005/8/layout/bProcess4"/>
    <dgm:cxn modelId="{6B8D53E0-9961-4747-8900-4608702B50B6}" type="presParOf" srcId="{54679AC8-676E-4403-BF97-11F271366732}" destId="{9FF3F065-A406-4C5F-94B7-B2DBB62C23A7}" srcOrd="1" destOrd="0" presId="urn:microsoft.com/office/officeart/2005/8/layout/bProcess4"/>
    <dgm:cxn modelId="{69690BD7-F9B7-48E6-8BAE-701A02C66782}" type="presParOf" srcId="{F795F984-F8E4-4744-A9CC-E78E0E563F2B}" destId="{DDEE40D8-BA2F-4358-B82D-C5E98B18F155}" srcOrd="1" destOrd="0" presId="urn:microsoft.com/office/officeart/2005/8/layout/bProcess4"/>
    <dgm:cxn modelId="{2E075849-40AD-4B70-A5F7-167E1183F3C6}" type="presParOf" srcId="{F795F984-F8E4-4744-A9CC-E78E0E563F2B}" destId="{8E8A011D-9AB9-4F31-95E1-C29822EC446E}" srcOrd="2" destOrd="0" presId="urn:microsoft.com/office/officeart/2005/8/layout/bProcess4"/>
    <dgm:cxn modelId="{C96C02C1-0F42-497B-ACE7-3DAE1BEF6CF4}" type="presParOf" srcId="{8E8A011D-9AB9-4F31-95E1-C29822EC446E}" destId="{5C00D6AC-B20D-4C17-ADE1-351F0722AA3A}" srcOrd="0" destOrd="0" presId="urn:microsoft.com/office/officeart/2005/8/layout/bProcess4"/>
    <dgm:cxn modelId="{33F5552F-BED1-4F91-9288-EBBAB655D338}" type="presParOf" srcId="{8E8A011D-9AB9-4F31-95E1-C29822EC446E}" destId="{720B1C06-01BE-4E3E-A3DE-60B688B298F5}" srcOrd="1" destOrd="0" presId="urn:microsoft.com/office/officeart/2005/8/layout/bProcess4"/>
    <dgm:cxn modelId="{6E0CB54E-13AC-4437-B55E-88B7ED706A9B}" type="presParOf" srcId="{F795F984-F8E4-4744-A9CC-E78E0E563F2B}" destId="{A5A82847-FAC1-493E-B6AB-115C8E0ECF42}" srcOrd="3" destOrd="0" presId="urn:microsoft.com/office/officeart/2005/8/layout/bProcess4"/>
    <dgm:cxn modelId="{5EA22486-C876-4018-8DAC-3F4809065452}" type="presParOf" srcId="{F795F984-F8E4-4744-A9CC-E78E0E563F2B}" destId="{12954651-9811-4A84-9C21-854C1CE51200}" srcOrd="4" destOrd="0" presId="urn:microsoft.com/office/officeart/2005/8/layout/bProcess4"/>
    <dgm:cxn modelId="{4EA38525-CAE7-47FF-B300-098853C4AA3A}" type="presParOf" srcId="{12954651-9811-4A84-9C21-854C1CE51200}" destId="{44BF1254-6A56-4AE4-8546-51B8FC550615}" srcOrd="0" destOrd="0" presId="urn:microsoft.com/office/officeart/2005/8/layout/bProcess4"/>
    <dgm:cxn modelId="{29F162DC-8B20-483A-93E1-4D93476820FF}" type="presParOf" srcId="{12954651-9811-4A84-9C21-854C1CE51200}" destId="{76626C95-39E5-4A49-AE07-54F1773F5644}" srcOrd="1" destOrd="0" presId="urn:microsoft.com/office/officeart/2005/8/layout/bProcess4"/>
    <dgm:cxn modelId="{6A3E6A1A-4B12-4971-A3D5-6213D93CADEC}" type="presParOf" srcId="{F795F984-F8E4-4744-A9CC-E78E0E563F2B}" destId="{CAB44FAD-C873-40B2-8C17-6E3F69DF6D1B}" srcOrd="5" destOrd="0" presId="urn:microsoft.com/office/officeart/2005/8/layout/bProcess4"/>
    <dgm:cxn modelId="{2EC615D4-CDF2-4ECA-B433-DA27D6B5F517}" type="presParOf" srcId="{F795F984-F8E4-4744-A9CC-E78E0E563F2B}" destId="{5CAC0498-9A61-42A9-817B-383FB1D9F38F}" srcOrd="6" destOrd="0" presId="urn:microsoft.com/office/officeart/2005/8/layout/bProcess4"/>
    <dgm:cxn modelId="{7468FEF1-AC5E-47FE-8A67-47DE02EDE5B3}" type="presParOf" srcId="{5CAC0498-9A61-42A9-817B-383FB1D9F38F}" destId="{FDD96092-F162-4BDF-AEB7-88620D7B39CB}" srcOrd="0" destOrd="0" presId="urn:microsoft.com/office/officeart/2005/8/layout/bProcess4"/>
    <dgm:cxn modelId="{39D95EF2-3052-48FB-8699-8FCFB8BA8DCC}" type="presParOf" srcId="{5CAC0498-9A61-42A9-817B-383FB1D9F38F}" destId="{CA8A0070-B550-430D-8324-4F83FEC708A3}" srcOrd="1" destOrd="0" presId="urn:microsoft.com/office/officeart/2005/8/layout/bProcess4"/>
    <dgm:cxn modelId="{3DEFBC29-EF00-465E-B88C-276F1FF7BBF3}" type="presParOf" srcId="{F795F984-F8E4-4744-A9CC-E78E0E563F2B}" destId="{D443157E-5CF0-46E1-9D8F-23FC540F3EC4}" srcOrd="7" destOrd="0" presId="urn:microsoft.com/office/officeart/2005/8/layout/bProcess4"/>
    <dgm:cxn modelId="{1018A233-E7B4-4FB8-848F-BA6660A56BDC}" type="presParOf" srcId="{F795F984-F8E4-4744-A9CC-E78E0E563F2B}" destId="{D68DB879-0D03-47B1-A048-391981BD84EA}" srcOrd="8" destOrd="0" presId="urn:microsoft.com/office/officeart/2005/8/layout/bProcess4"/>
    <dgm:cxn modelId="{EC5A6AE9-C388-49AB-B3EE-204E39154648}" type="presParOf" srcId="{D68DB879-0D03-47B1-A048-391981BD84EA}" destId="{652DA7A3-DD53-4377-949D-223903EAD587}" srcOrd="0" destOrd="0" presId="urn:microsoft.com/office/officeart/2005/8/layout/bProcess4"/>
    <dgm:cxn modelId="{DB1FA85A-5EE2-48CF-A236-EB805F0D2C63}" type="presParOf" srcId="{D68DB879-0D03-47B1-A048-391981BD84EA}" destId="{81584C45-ED1F-4AF9-B7CE-AAD4B929F4C4}" srcOrd="1" destOrd="0" presId="urn:microsoft.com/office/officeart/2005/8/layout/bProcess4"/>
    <dgm:cxn modelId="{A1B83EC9-97C1-4BCB-B0EF-70BF07A87D8E}" type="presParOf" srcId="{F795F984-F8E4-4744-A9CC-E78E0E563F2B}" destId="{B15C2AFD-4F13-4C6B-BF24-455BECB721B0}" srcOrd="9" destOrd="0" presId="urn:microsoft.com/office/officeart/2005/8/layout/bProcess4"/>
    <dgm:cxn modelId="{72733B97-67DE-4E72-AC80-CB58E2256B28}" type="presParOf" srcId="{F795F984-F8E4-4744-A9CC-E78E0E563F2B}" destId="{DD246C4C-5773-423C-AD13-BEEB5B88A80C}" srcOrd="10" destOrd="0" presId="urn:microsoft.com/office/officeart/2005/8/layout/bProcess4"/>
    <dgm:cxn modelId="{667C1ED3-551F-48AB-A4A6-9C68287CB6A9}" type="presParOf" srcId="{DD246C4C-5773-423C-AD13-BEEB5B88A80C}" destId="{0B99CC42-2361-46DC-B6DC-39C2180F67D8}" srcOrd="0" destOrd="0" presId="urn:microsoft.com/office/officeart/2005/8/layout/bProcess4"/>
    <dgm:cxn modelId="{0AE9F00E-35A0-464A-9232-31DBE72C47FC}" type="presParOf" srcId="{DD246C4C-5773-423C-AD13-BEEB5B88A80C}" destId="{28769AC6-3524-4F10-B3AC-1454D838C7B8}" srcOrd="1" destOrd="0" presId="urn:microsoft.com/office/officeart/2005/8/layout/bProcess4"/>
    <dgm:cxn modelId="{776F610A-576F-4E50-BC3B-78C90FB5B9EF}" type="presParOf" srcId="{F795F984-F8E4-4744-A9CC-E78E0E563F2B}" destId="{1DB92F1D-9E65-4964-B3A6-C5D59D69DD47}" srcOrd="11" destOrd="0" presId="urn:microsoft.com/office/officeart/2005/8/layout/bProcess4"/>
    <dgm:cxn modelId="{EA44D29D-2D51-4993-AD9D-70DFDBDAA24B}" type="presParOf" srcId="{F795F984-F8E4-4744-A9CC-E78E0E563F2B}" destId="{0DE1D634-F9BF-4852-A1F6-0B50FDBC4C57}" srcOrd="12" destOrd="0" presId="urn:microsoft.com/office/officeart/2005/8/layout/bProcess4"/>
    <dgm:cxn modelId="{C8A6DFE4-439E-43BF-B94D-85C382839ADD}" type="presParOf" srcId="{0DE1D634-F9BF-4852-A1F6-0B50FDBC4C57}" destId="{21747FEF-07FA-41B9-8509-4ADAE89A67FF}" srcOrd="0" destOrd="0" presId="urn:microsoft.com/office/officeart/2005/8/layout/bProcess4"/>
    <dgm:cxn modelId="{EF903FAA-0E18-49BC-9092-5427BD4554F5}" type="presParOf" srcId="{0DE1D634-F9BF-4852-A1F6-0B50FDBC4C57}" destId="{5F04E864-725E-45B8-B0A8-3D94D6E3A847}" srcOrd="1" destOrd="0" presId="urn:microsoft.com/office/officeart/2005/8/layout/bProcess4"/>
    <dgm:cxn modelId="{4F4BB4F6-F115-4759-9D46-444E6BA8610C}" type="presParOf" srcId="{F795F984-F8E4-4744-A9CC-E78E0E563F2B}" destId="{4D2304FB-DEAF-4C20-8262-95EE153D8537}" srcOrd="13" destOrd="0" presId="urn:microsoft.com/office/officeart/2005/8/layout/bProcess4"/>
    <dgm:cxn modelId="{B717F168-4F71-4BBB-89EC-A75F36A45DC1}" type="presParOf" srcId="{F795F984-F8E4-4744-A9CC-E78E0E563F2B}" destId="{28E942E5-A1E5-440F-890F-F3C58199B376}" srcOrd="14" destOrd="0" presId="urn:microsoft.com/office/officeart/2005/8/layout/bProcess4"/>
    <dgm:cxn modelId="{FA6F2075-E5F1-4311-A656-4AF7096E5FBC}" type="presParOf" srcId="{28E942E5-A1E5-440F-890F-F3C58199B376}" destId="{4FAA1378-6CE6-464A-920F-33F499C7CF59}" srcOrd="0" destOrd="0" presId="urn:microsoft.com/office/officeart/2005/8/layout/bProcess4"/>
    <dgm:cxn modelId="{C4D2B258-617C-4342-8D9B-77F402F7C5C2}" type="presParOf" srcId="{28E942E5-A1E5-440F-890F-F3C58199B376}" destId="{23FCBC46-64FC-42E7-AE7F-B5015C886C14}" srcOrd="1" destOrd="0" presId="urn:microsoft.com/office/officeart/2005/8/layout/bProcess4"/>
    <dgm:cxn modelId="{6B13B7CA-EA05-4217-9EDE-D6EF12992D06}" type="presParOf" srcId="{F795F984-F8E4-4744-A9CC-E78E0E563F2B}" destId="{CA72DB75-7FD4-441A-87B3-EE8F0465E4D0}" srcOrd="15" destOrd="0" presId="urn:microsoft.com/office/officeart/2005/8/layout/bProcess4"/>
    <dgm:cxn modelId="{745980CA-347A-453D-8CA2-8CC420A2FFC0}" type="presParOf" srcId="{F795F984-F8E4-4744-A9CC-E78E0E563F2B}" destId="{4B9CA880-FF5D-474E-A883-EDB747307A96}" srcOrd="16" destOrd="0" presId="urn:microsoft.com/office/officeart/2005/8/layout/bProcess4"/>
    <dgm:cxn modelId="{C63E0B5F-7D96-46DB-8049-EB62FFA33806}" type="presParOf" srcId="{4B9CA880-FF5D-474E-A883-EDB747307A96}" destId="{E3DFA222-C01C-4186-90DF-769C9C61C713}" srcOrd="0" destOrd="0" presId="urn:microsoft.com/office/officeart/2005/8/layout/bProcess4"/>
    <dgm:cxn modelId="{9D98EAEA-1078-4245-B753-1EF3A07E4C01}" type="presParOf" srcId="{4B9CA880-FF5D-474E-A883-EDB747307A96}" destId="{455A1AD6-DD62-4DCF-A93F-DE924E40DDA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EAB844-87A4-4033-BBF8-6284D1C97D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4FC010-6A23-4089-8817-6C66105188BC}">
      <dgm:prSet phldrT="[Text]" custT="1"/>
      <dgm:spPr/>
      <dgm:t>
        <a:bodyPr/>
        <a:lstStyle/>
        <a:p>
          <a:r>
            <a:rPr lang="en-US" sz="2800" dirty="0"/>
            <a:t>MD</a:t>
          </a:r>
        </a:p>
      </dgm:t>
    </dgm:pt>
    <dgm:pt modelId="{5610E69F-9EDB-41F6-9BA4-B91CF280F4AC}" type="parTrans" cxnId="{66747CA0-7C50-471C-9713-E13F29886D83}">
      <dgm:prSet/>
      <dgm:spPr/>
      <dgm:t>
        <a:bodyPr/>
        <a:lstStyle/>
        <a:p>
          <a:endParaRPr lang="en-US"/>
        </a:p>
      </dgm:t>
    </dgm:pt>
    <dgm:pt modelId="{18A5B425-72B1-49C3-A573-B78651AB8254}" type="sibTrans" cxnId="{66747CA0-7C50-471C-9713-E13F29886D83}">
      <dgm:prSet/>
      <dgm:spPr/>
      <dgm:t>
        <a:bodyPr/>
        <a:lstStyle/>
        <a:p>
          <a:endParaRPr lang="en-US"/>
        </a:p>
      </dgm:t>
    </dgm:pt>
    <dgm:pt modelId="{DB08B3C8-48EF-4B36-BED5-A9F57DB1BC3F}">
      <dgm:prSet phldrT="[Text]"/>
      <dgm:spPr/>
      <dgm:t>
        <a:bodyPr/>
        <a:lstStyle/>
        <a:p>
          <a:r>
            <a:rPr lang="en-US" dirty="0"/>
            <a:t>Operation/ Fleet Div. Head</a:t>
          </a:r>
        </a:p>
      </dgm:t>
    </dgm:pt>
    <dgm:pt modelId="{9CF997F9-C8B1-41F5-90BD-6DCE392B6562}" type="parTrans" cxnId="{D19BD2D9-16A9-4B19-A6D6-07A05EB929B6}">
      <dgm:prSet/>
      <dgm:spPr/>
      <dgm:t>
        <a:bodyPr/>
        <a:lstStyle/>
        <a:p>
          <a:endParaRPr lang="en-US"/>
        </a:p>
      </dgm:t>
    </dgm:pt>
    <dgm:pt modelId="{5FC368AC-1165-4B81-A824-045964883976}" type="sibTrans" cxnId="{D19BD2D9-16A9-4B19-A6D6-07A05EB929B6}">
      <dgm:prSet/>
      <dgm:spPr/>
      <dgm:t>
        <a:bodyPr/>
        <a:lstStyle/>
        <a:p>
          <a:endParaRPr lang="en-US"/>
        </a:p>
      </dgm:t>
    </dgm:pt>
    <dgm:pt modelId="{2EFDCB7D-FC88-43C8-8C1B-60109067D28D}">
      <dgm:prSet phldrT="[Text]" custT="1"/>
      <dgm:spPr/>
      <dgm:t>
        <a:bodyPr/>
        <a:lstStyle/>
        <a:p>
          <a:pPr algn="ctr"/>
          <a:r>
            <a:rPr lang="en-US" sz="1100" dirty="0"/>
            <a:t>Operation Manager- HO</a:t>
          </a:r>
        </a:p>
      </dgm:t>
    </dgm:pt>
    <dgm:pt modelId="{A54A3EED-7439-4441-A719-6737F5AFA2AA}" type="parTrans" cxnId="{7460DDE6-AD8A-4CDF-BFDE-313BCD9DE997}">
      <dgm:prSet/>
      <dgm:spPr/>
      <dgm:t>
        <a:bodyPr/>
        <a:lstStyle/>
        <a:p>
          <a:endParaRPr lang="en-US"/>
        </a:p>
      </dgm:t>
    </dgm:pt>
    <dgm:pt modelId="{0B25BC22-F36A-4489-BC32-1DF77170BF5F}" type="sibTrans" cxnId="{7460DDE6-AD8A-4CDF-BFDE-313BCD9DE997}">
      <dgm:prSet/>
      <dgm:spPr/>
      <dgm:t>
        <a:bodyPr/>
        <a:lstStyle/>
        <a:p>
          <a:endParaRPr lang="en-US"/>
        </a:p>
      </dgm:t>
    </dgm:pt>
    <dgm:pt modelId="{A3387592-5971-4DC4-8657-42C334FDC382}">
      <dgm:prSet phldrT="[Text]"/>
      <dgm:spPr/>
      <dgm:t>
        <a:bodyPr/>
        <a:lstStyle/>
        <a:p>
          <a:r>
            <a:rPr lang="en-US" dirty="0"/>
            <a:t>Fleet Manager- HO</a:t>
          </a:r>
        </a:p>
      </dgm:t>
    </dgm:pt>
    <dgm:pt modelId="{7D09F0EF-DF10-4891-B686-34C997F3B0E7}" type="parTrans" cxnId="{E97229DF-F356-439F-B28C-34E21CAD8400}">
      <dgm:prSet/>
      <dgm:spPr/>
      <dgm:t>
        <a:bodyPr/>
        <a:lstStyle/>
        <a:p>
          <a:endParaRPr lang="en-US"/>
        </a:p>
      </dgm:t>
    </dgm:pt>
    <dgm:pt modelId="{7D3FC1D3-BC2C-4851-99DD-F7E36FFB52AD}" type="sibTrans" cxnId="{E97229DF-F356-439F-B28C-34E21CAD8400}">
      <dgm:prSet/>
      <dgm:spPr/>
      <dgm:t>
        <a:bodyPr/>
        <a:lstStyle/>
        <a:p>
          <a:endParaRPr lang="en-US"/>
        </a:p>
      </dgm:t>
    </dgm:pt>
    <dgm:pt modelId="{9A57E5B3-18F3-472B-A2C4-9F02879AF53D}">
      <dgm:prSet phldrT="[Text]"/>
      <dgm:spPr/>
      <dgm:t>
        <a:bodyPr/>
        <a:lstStyle/>
        <a:p>
          <a:r>
            <a:rPr lang="en-US" dirty="0"/>
            <a:t>Finance Director</a:t>
          </a:r>
        </a:p>
      </dgm:t>
    </dgm:pt>
    <dgm:pt modelId="{CA0D93A3-7699-416C-BA9F-6B42C1C3F47B}" type="parTrans" cxnId="{3CFFF8A1-6E0C-4259-9824-52F884987F06}">
      <dgm:prSet/>
      <dgm:spPr/>
      <dgm:t>
        <a:bodyPr/>
        <a:lstStyle/>
        <a:p>
          <a:endParaRPr lang="en-US"/>
        </a:p>
      </dgm:t>
    </dgm:pt>
    <dgm:pt modelId="{25E0A90E-8886-419D-86C4-5F7102B9A069}" type="sibTrans" cxnId="{3CFFF8A1-6E0C-4259-9824-52F884987F06}">
      <dgm:prSet/>
      <dgm:spPr/>
      <dgm:t>
        <a:bodyPr/>
        <a:lstStyle/>
        <a:p>
          <a:endParaRPr lang="en-US"/>
        </a:p>
      </dgm:t>
    </dgm:pt>
    <dgm:pt modelId="{85BA0635-8663-49E9-B268-78CBA967642C}">
      <dgm:prSet phldrT="[Text]"/>
      <dgm:spPr/>
      <dgm:t>
        <a:bodyPr/>
        <a:lstStyle/>
        <a:p>
          <a:r>
            <a:rPr lang="en-US" dirty="0"/>
            <a:t>Finance manager -HO</a:t>
          </a:r>
        </a:p>
      </dgm:t>
    </dgm:pt>
    <dgm:pt modelId="{F2738712-5958-4B8C-A961-3902E5AABC9E}" type="parTrans" cxnId="{5402C55E-168E-4643-BCEA-6E256D1D833B}">
      <dgm:prSet/>
      <dgm:spPr/>
      <dgm:t>
        <a:bodyPr/>
        <a:lstStyle/>
        <a:p>
          <a:endParaRPr lang="en-US"/>
        </a:p>
      </dgm:t>
    </dgm:pt>
    <dgm:pt modelId="{38F8F453-E499-4771-8DE8-1699A5FF470A}" type="sibTrans" cxnId="{5402C55E-168E-4643-BCEA-6E256D1D833B}">
      <dgm:prSet/>
      <dgm:spPr/>
      <dgm:t>
        <a:bodyPr/>
        <a:lstStyle/>
        <a:p>
          <a:endParaRPr lang="en-US"/>
        </a:p>
      </dgm:t>
    </dgm:pt>
    <dgm:pt modelId="{F7506E59-059E-4A99-B41B-348F5D8C18BE}">
      <dgm:prSet/>
      <dgm:spPr/>
      <dgm:t>
        <a:bodyPr/>
        <a:lstStyle/>
        <a:p>
          <a:r>
            <a:rPr lang="en-US" dirty="0"/>
            <a:t>Regional Operation Manager</a:t>
          </a:r>
        </a:p>
      </dgm:t>
    </dgm:pt>
    <dgm:pt modelId="{B14ED212-9547-470C-A20F-2F0CB13587BE}" type="parTrans" cxnId="{57A11AD2-CD9E-4D56-9CB5-E19848742714}">
      <dgm:prSet/>
      <dgm:spPr/>
      <dgm:t>
        <a:bodyPr/>
        <a:lstStyle/>
        <a:p>
          <a:endParaRPr lang="en-US"/>
        </a:p>
      </dgm:t>
    </dgm:pt>
    <dgm:pt modelId="{440D5ABD-DAAE-49DD-9661-1054B95D8B6C}" type="sibTrans" cxnId="{57A11AD2-CD9E-4D56-9CB5-E19848742714}">
      <dgm:prSet/>
      <dgm:spPr/>
      <dgm:t>
        <a:bodyPr/>
        <a:lstStyle/>
        <a:p>
          <a:endParaRPr lang="en-US"/>
        </a:p>
      </dgm:t>
    </dgm:pt>
    <dgm:pt modelId="{FBCD207C-4873-41E6-BDC1-A7CF11D369F0}">
      <dgm:prSet/>
      <dgm:spPr/>
      <dgm:t>
        <a:bodyPr/>
        <a:lstStyle/>
        <a:p>
          <a:r>
            <a:rPr lang="en-US" dirty="0"/>
            <a:t>Regional Fleet Manager</a:t>
          </a:r>
        </a:p>
      </dgm:t>
    </dgm:pt>
    <dgm:pt modelId="{2203EBE5-2F9C-48B8-9F7E-7C9F712B15C5}" type="parTrans" cxnId="{BF82316E-8FA2-4E8A-B630-B26CADE2CAF3}">
      <dgm:prSet/>
      <dgm:spPr/>
      <dgm:t>
        <a:bodyPr/>
        <a:lstStyle/>
        <a:p>
          <a:endParaRPr lang="en-US"/>
        </a:p>
      </dgm:t>
    </dgm:pt>
    <dgm:pt modelId="{336ECCC5-F4B1-49AA-AB13-D983FF3845D3}" type="sibTrans" cxnId="{BF82316E-8FA2-4E8A-B630-B26CADE2CAF3}">
      <dgm:prSet/>
      <dgm:spPr/>
      <dgm:t>
        <a:bodyPr/>
        <a:lstStyle/>
        <a:p>
          <a:endParaRPr lang="en-US"/>
        </a:p>
      </dgm:t>
    </dgm:pt>
    <dgm:pt modelId="{360501B7-07CD-4E72-9F6D-E79AC04D6955}">
      <dgm:prSet/>
      <dgm:spPr/>
      <dgm:t>
        <a:bodyPr/>
        <a:lstStyle/>
        <a:p>
          <a:r>
            <a:rPr lang="en-US" dirty="0"/>
            <a:t>Regional Finance Manager</a:t>
          </a:r>
        </a:p>
      </dgm:t>
    </dgm:pt>
    <dgm:pt modelId="{93E4E709-9FC5-4845-A020-F6BD8F3DF4BE}" type="parTrans" cxnId="{6F90398D-387F-4530-ACE6-BE627279C6CA}">
      <dgm:prSet/>
      <dgm:spPr/>
      <dgm:t>
        <a:bodyPr/>
        <a:lstStyle/>
        <a:p>
          <a:endParaRPr lang="en-US"/>
        </a:p>
      </dgm:t>
    </dgm:pt>
    <dgm:pt modelId="{C26286E4-23A6-47A1-B491-04CF4E7359E1}" type="sibTrans" cxnId="{6F90398D-387F-4530-ACE6-BE627279C6CA}">
      <dgm:prSet/>
      <dgm:spPr/>
      <dgm:t>
        <a:bodyPr/>
        <a:lstStyle/>
        <a:p>
          <a:endParaRPr lang="en-US"/>
        </a:p>
      </dgm:t>
    </dgm:pt>
    <dgm:pt modelId="{7601CE5F-2AAB-46FC-A648-C434D8E44120}">
      <dgm:prSet/>
      <dgm:spPr/>
      <dgm:t>
        <a:bodyPr/>
        <a:lstStyle/>
        <a:p>
          <a:r>
            <a:rPr lang="en-US" dirty="0"/>
            <a:t>Transport Manager</a:t>
          </a:r>
        </a:p>
      </dgm:t>
    </dgm:pt>
    <dgm:pt modelId="{B4D9A734-A04D-4245-B198-C7C17A176F97}" type="parTrans" cxnId="{39771A3C-CBA8-4898-8D90-0F3EDF9F51FB}">
      <dgm:prSet/>
      <dgm:spPr/>
      <dgm:t>
        <a:bodyPr/>
        <a:lstStyle/>
        <a:p>
          <a:endParaRPr lang="en-US"/>
        </a:p>
      </dgm:t>
    </dgm:pt>
    <dgm:pt modelId="{ACACAE4E-C395-4F41-9079-6BAEFC34A8CD}" type="sibTrans" cxnId="{39771A3C-CBA8-4898-8D90-0F3EDF9F51FB}">
      <dgm:prSet/>
      <dgm:spPr/>
      <dgm:t>
        <a:bodyPr/>
        <a:lstStyle/>
        <a:p>
          <a:endParaRPr lang="en-US"/>
        </a:p>
      </dgm:t>
    </dgm:pt>
    <dgm:pt modelId="{B1CE6C03-DC2B-486B-95AE-7CE5E712323B}">
      <dgm:prSet/>
      <dgm:spPr/>
      <dgm:t>
        <a:bodyPr/>
        <a:lstStyle/>
        <a:p>
          <a:r>
            <a:rPr lang="en-US" dirty="0"/>
            <a:t>CFA Manager</a:t>
          </a:r>
        </a:p>
      </dgm:t>
    </dgm:pt>
    <dgm:pt modelId="{CA908BF5-0852-4104-BEF1-30493695646C}" type="parTrans" cxnId="{466D68A0-298E-4D4A-8E90-48FB2853730C}">
      <dgm:prSet/>
      <dgm:spPr/>
      <dgm:t>
        <a:bodyPr/>
        <a:lstStyle/>
        <a:p>
          <a:endParaRPr lang="en-US"/>
        </a:p>
      </dgm:t>
    </dgm:pt>
    <dgm:pt modelId="{DB4DFB45-1180-486C-B70A-0C7A05CD0BBC}" type="sibTrans" cxnId="{466D68A0-298E-4D4A-8E90-48FB2853730C}">
      <dgm:prSet/>
      <dgm:spPr/>
      <dgm:t>
        <a:bodyPr/>
        <a:lstStyle/>
        <a:p>
          <a:endParaRPr lang="en-US"/>
        </a:p>
      </dgm:t>
    </dgm:pt>
    <dgm:pt modelId="{2CF194A6-930B-4284-B1D7-84A7DD233CDA}">
      <dgm:prSet/>
      <dgm:spPr/>
      <dgm:t>
        <a:bodyPr/>
        <a:lstStyle/>
        <a:p>
          <a:r>
            <a:rPr lang="en-US" dirty="0"/>
            <a:t>Accountant</a:t>
          </a:r>
        </a:p>
      </dgm:t>
    </dgm:pt>
    <dgm:pt modelId="{A7BFA06E-D082-4301-ACB0-5BE7D763C577}" type="parTrans" cxnId="{26C93379-F4DB-4232-936E-995C8D805EE7}">
      <dgm:prSet/>
      <dgm:spPr/>
      <dgm:t>
        <a:bodyPr/>
        <a:lstStyle/>
        <a:p>
          <a:endParaRPr lang="en-US"/>
        </a:p>
      </dgm:t>
    </dgm:pt>
    <dgm:pt modelId="{213898AE-1085-4A8C-9B6F-76AE063EFCEF}" type="sibTrans" cxnId="{26C93379-F4DB-4232-936E-995C8D805EE7}">
      <dgm:prSet/>
      <dgm:spPr/>
      <dgm:t>
        <a:bodyPr/>
        <a:lstStyle/>
        <a:p>
          <a:endParaRPr lang="en-US"/>
        </a:p>
      </dgm:t>
    </dgm:pt>
    <dgm:pt modelId="{5DEB15D9-BDD8-490A-A498-432378E6A090}" type="pres">
      <dgm:prSet presAssocID="{C6EAB844-87A4-4033-BBF8-6284D1C97D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901638D-E7DA-489A-9FC8-265684629A61}" type="pres">
      <dgm:prSet presAssocID="{A84FC010-6A23-4089-8817-6C66105188BC}" presName="hierRoot1" presStyleCnt="0"/>
      <dgm:spPr/>
    </dgm:pt>
    <dgm:pt modelId="{EE4B9DC4-5A9B-4DC5-8343-DE202E27FA18}" type="pres">
      <dgm:prSet presAssocID="{A84FC010-6A23-4089-8817-6C66105188BC}" presName="composite" presStyleCnt="0"/>
      <dgm:spPr/>
    </dgm:pt>
    <dgm:pt modelId="{62FD453A-DA33-4B11-8086-EE74F340AEB7}" type="pres">
      <dgm:prSet presAssocID="{A84FC010-6A23-4089-8817-6C66105188BC}" presName="background" presStyleLbl="node0" presStyleIdx="0" presStyleCnt="1"/>
      <dgm:spPr/>
    </dgm:pt>
    <dgm:pt modelId="{3C96071E-1EB5-403D-B54D-DF353FD52644}" type="pres">
      <dgm:prSet presAssocID="{A84FC010-6A23-4089-8817-6C66105188BC}" presName="text" presStyleLbl="fgAcc0" presStyleIdx="0" presStyleCnt="1">
        <dgm:presLayoutVars>
          <dgm:chPref val="3"/>
        </dgm:presLayoutVars>
      </dgm:prSet>
      <dgm:spPr/>
    </dgm:pt>
    <dgm:pt modelId="{891CC056-0E60-4644-AEFC-E83DADC7DDF5}" type="pres">
      <dgm:prSet presAssocID="{A84FC010-6A23-4089-8817-6C66105188BC}" presName="hierChild2" presStyleCnt="0"/>
      <dgm:spPr/>
    </dgm:pt>
    <dgm:pt modelId="{375A3706-E503-4717-B90E-09919F80AAD9}" type="pres">
      <dgm:prSet presAssocID="{9CF997F9-C8B1-41F5-90BD-6DCE392B6562}" presName="Name10" presStyleLbl="parChTrans1D2" presStyleIdx="0" presStyleCnt="2"/>
      <dgm:spPr/>
    </dgm:pt>
    <dgm:pt modelId="{C3629424-F74C-4B1E-B92A-6F0A5C4319DC}" type="pres">
      <dgm:prSet presAssocID="{DB08B3C8-48EF-4B36-BED5-A9F57DB1BC3F}" presName="hierRoot2" presStyleCnt="0"/>
      <dgm:spPr/>
    </dgm:pt>
    <dgm:pt modelId="{0853950A-5FF8-47B2-BEFD-0C0D7748A264}" type="pres">
      <dgm:prSet presAssocID="{DB08B3C8-48EF-4B36-BED5-A9F57DB1BC3F}" presName="composite2" presStyleCnt="0"/>
      <dgm:spPr/>
    </dgm:pt>
    <dgm:pt modelId="{AEA13C16-9294-454B-BC00-91458A0AB00D}" type="pres">
      <dgm:prSet presAssocID="{DB08B3C8-48EF-4B36-BED5-A9F57DB1BC3F}" presName="background2" presStyleLbl="node2" presStyleIdx="0" presStyleCnt="2"/>
      <dgm:spPr/>
    </dgm:pt>
    <dgm:pt modelId="{6E29D23F-1736-441E-8AF4-6644EB392C20}" type="pres">
      <dgm:prSet presAssocID="{DB08B3C8-48EF-4B36-BED5-A9F57DB1BC3F}" presName="text2" presStyleLbl="fgAcc2" presStyleIdx="0" presStyleCnt="2">
        <dgm:presLayoutVars>
          <dgm:chPref val="3"/>
        </dgm:presLayoutVars>
      </dgm:prSet>
      <dgm:spPr/>
    </dgm:pt>
    <dgm:pt modelId="{A79CE285-FF8E-4B1E-AAD3-0E0437F156DC}" type="pres">
      <dgm:prSet presAssocID="{DB08B3C8-48EF-4B36-BED5-A9F57DB1BC3F}" presName="hierChild3" presStyleCnt="0"/>
      <dgm:spPr/>
    </dgm:pt>
    <dgm:pt modelId="{57F98FC3-C673-43E4-BC4F-6EC8E0333BA5}" type="pres">
      <dgm:prSet presAssocID="{A54A3EED-7439-4441-A719-6737F5AFA2AA}" presName="Name17" presStyleLbl="parChTrans1D3" presStyleIdx="0" presStyleCnt="3"/>
      <dgm:spPr/>
    </dgm:pt>
    <dgm:pt modelId="{0E94D3B6-6318-4D31-AF55-C8F60EB64456}" type="pres">
      <dgm:prSet presAssocID="{2EFDCB7D-FC88-43C8-8C1B-60109067D28D}" presName="hierRoot3" presStyleCnt="0"/>
      <dgm:spPr/>
    </dgm:pt>
    <dgm:pt modelId="{A030A7EF-B78D-4DC6-925F-48BE45227274}" type="pres">
      <dgm:prSet presAssocID="{2EFDCB7D-FC88-43C8-8C1B-60109067D28D}" presName="composite3" presStyleCnt="0"/>
      <dgm:spPr/>
    </dgm:pt>
    <dgm:pt modelId="{28C1A74E-4804-4C75-B0B9-EF1CA27FC3C1}" type="pres">
      <dgm:prSet presAssocID="{2EFDCB7D-FC88-43C8-8C1B-60109067D28D}" presName="background3" presStyleLbl="node3" presStyleIdx="0" presStyleCnt="3"/>
      <dgm:spPr/>
    </dgm:pt>
    <dgm:pt modelId="{D24F6649-734D-4578-AD79-825A164E6F80}" type="pres">
      <dgm:prSet presAssocID="{2EFDCB7D-FC88-43C8-8C1B-60109067D28D}" presName="text3" presStyleLbl="fgAcc3" presStyleIdx="0" presStyleCnt="3">
        <dgm:presLayoutVars>
          <dgm:chPref val="3"/>
        </dgm:presLayoutVars>
      </dgm:prSet>
      <dgm:spPr/>
    </dgm:pt>
    <dgm:pt modelId="{1FAB9886-3B20-4DA7-990B-C6E74F6EFA51}" type="pres">
      <dgm:prSet presAssocID="{2EFDCB7D-FC88-43C8-8C1B-60109067D28D}" presName="hierChild4" presStyleCnt="0"/>
      <dgm:spPr/>
    </dgm:pt>
    <dgm:pt modelId="{E0E06E27-3476-4031-883E-71DFC6559764}" type="pres">
      <dgm:prSet presAssocID="{B14ED212-9547-470C-A20F-2F0CB13587BE}" presName="Name23" presStyleLbl="parChTrans1D4" presStyleIdx="0" presStyleCnt="6"/>
      <dgm:spPr/>
    </dgm:pt>
    <dgm:pt modelId="{5970953A-76C0-4198-A206-3A5A9D623FB4}" type="pres">
      <dgm:prSet presAssocID="{F7506E59-059E-4A99-B41B-348F5D8C18BE}" presName="hierRoot4" presStyleCnt="0"/>
      <dgm:spPr/>
    </dgm:pt>
    <dgm:pt modelId="{F7ACC0F2-74B4-4E53-8915-0927D83B4AEB}" type="pres">
      <dgm:prSet presAssocID="{F7506E59-059E-4A99-B41B-348F5D8C18BE}" presName="composite4" presStyleCnt="0"/>
      <dgm:spPr/>
    </dgm:pt>
    <dgm:pt modelId="{C9365D2A-C958-4153-8388-5439E0CE3862}" type="pres">
      <dgm:prSet presAssocID="{F7506E59-059E-4A99-B41B-348F5D8C18BE}" presName="background4" presStyleLbl="node4" presStyleIdx="0" presStyleCnt="6"/>
      <dgm:spPr/>
    </dgm:pt>
    <dgm:pt modelId="{FA3321DE-FC21-49D2-9EFE-67FB754C78D4}" type="pres">
      <dgm:prSet presAssocID="{F7506E59-059E-4A99-B41B-348F5D8C18BE}" presName="text4" presStyleLbl="fgAcc4" presStyleIdx="0" presStyleCnt="6">
        <dgm:presLayoutVars>
          <dgm:chPref val="3"/>
        </dgm:presLayoutVars>
      </dgm:prSet>
      <dgm:spPr/>
    </dgm:pt>
    <dgm:pt modelId="{548EE1B6-C213-4BF7-8775-E12B7D0DB6C3}" type="pres">
      <dgm:prSet presAssocID="{F7506E59-059E-4A99-B41B-348F5D8C18BE}" presName="hierChild5" presStyleCnt="0"/>
      <dgm:spPr/>
    </dgm:pt>
    <dgm:pt modelId="{2BDA6BD8-C360-4F87-80F9-E2324F9A5C59}" type="pres">
      <dgm:prSet presAssocID="{CA908BF5-0852-4104-BEF1-30493695646C}" presName="Name23" presStyleLbl="parChTrans1D4" presStyleIdx="1" presStyleCnt="6"/>
      <dgm:spPr/>
    </dgm:pt>
    <dgm:pt modelId="{4977DFBC-3DB5-4547-BD63-65DC0E1B8AC2}" type="pres">
      <dgm:prSet presAssocID="{B1CE6C03-DC2B-486B-95AE-7CE5E712323B}" presName="hierRoot4" presStyleCnt="0"/>
      <dgm:spPr/>
    </dgm:pt>
    <dgm:pt modelId="{ABB8935A-B681-4002-B314-AEACC8771EAC}" type="pres">
      <dgm:prSet presAssocID="{B1CE6C03-DC2B-486B-95AE-7CE5E712323B}" presName="composite4" presStyleCnt="0"/>
      <dgm:spPr/>
    </dgm:pt>
    <dgm:pt modelId="{3D614801-025E-461D-8E4F-8A0C742FC416}" type="pres">
      <dgm:prSet presAssocID="{B1CE6C03-DC2B-486B-95AE-7CE5E712323B}" presName="background4" presStyleLbl="node4" presStyleIdx="1" presStyleCnt="6"/>
      <dgm:spPr/>
    </dgm:pt>
    <dgm:pt modelId="{BFDAA8C7-44F3-4813-A5B9-889B184B5B8F}" type="pres">
      <dgm:prSet presAssocID="{B1CE6C03-DC2B-486B-95AE-7CE5E712323B}" presName="text4" presStyleLbl="fgAcc4" presStyleIdx="1" presStyleCnt="6">
        <dgm:presLayoutVars>
          <dgm:chPref val="3"/>
        </dgm:presLayoutVars>
      </dgm:prSet>
      <dgm:spPr/>
    </dgm:pt>
    <dgm:pt modelId="{DF9990EB-4927-4E72-979A-E77BB433EE2F}" type="pres">
      <dgm:prSet presAssocID="{B1CE6C03-DC2B-486B-95AE-7CE5E712323B}" presName="hierChild5" presStyleCnt="0"/>
      <dgm:spPr/>
    </dgm:pt>
    <dgm:pt modelId="{D9D78690-8EBE-4AA3-AC5F-1A7A4D538A2C}" type="pres">
      <dgm:prSet presAssocID="{7D09F0EF-DF10-4891-B686-34C997F3B0E7}" presName="Name17" presStyleLbl="parChTrans1D3" presStyleIdx="1" presStyleCnt="3"/>
      <dgm:spPr/>
    </dgm:pt>
    <dgm:pt modelId="{D451EE70-A2F4-4E57-B485-90A67B79DA27}" type="pres">
      <dgm:prSet presAssocID="{A3387592-5971-4DC4-8657-42C334FDC382}" presName="hierRoot3" presStyleCnt="0"/>
      <dgm:spPr/>
    </dgm:pt>
    <dgm:pt modelId="{74DB48B5-C8A9-46F5-868B-54501C53319A}" type="pres">
      <dgm:prSet presAssocID="{A3387592-5971-4DC4-8657-42C334FDC382}" presName="composite3" presStyleCnt="0"/>
      <dgm:spPr/>
    </dgm:pt>
    <dgm:pt modelId="{5EE4BFE9-EEC9-452D-A9CC-AEC0300D74E9}" type="pres">
      <dgm:prSet presAssocID="{A3387592-5971-4DC4-8657-42C334FDC382}" presName="background3" presStyleLbl="node3" presStyleIdx="1" presStyleCnt="3"/>
      <dgm:spPr/>
    </dgm:pt>
    <dgm:pt modelId="{C9DCE4D9-1B69-48CC-B003-BFF659983300}" type="pres">
      <dgm:prSet presAssocID="{A3387592-5971-4DC4-8657-42C334FDC382}" presName="text3" presStyleLbl="fgAcc3" presStyleIdx="1" presStyleCnt="3">
        <dgm:presLayoutVars>
          <dgm:chPref val="3"/>
        </dgm:presLayoutVars>
      </dgm:prSet>
      <dgm:spPr/>
    </dgm:pt>
    <dgm:pt modelId="{EF7FF484-5719-42FE-A7C4-95DF4525454B}" type="pres">
      <dgm:prSet presAssocID="{A3387592-5971-4DC4-8657-42C334FDC382}" presName="hierChild4" presStyleCnt="0"/>
      <dgm:spPr/>
    </dgm:pt>
    <dgm:pt modelId="{E685645E-9646-41D5-8E59-A269C3BED39F}" type="pres">
      <dgm:prSet presAssocID="{2203EBE5-2F9C-48B8-9F7E-7C9F712B15C5}" presName="Name23" presStyleLbl="parChTrans1D4" presStyleIdx="2" presStyleCnt="6"/>
      <dgm:spPr/>
    </dgm:pt>
    <dgm:pt modelId="{62D341DA-7568-499E-846B-602F01C31048}" type="pres">
      <dgm:prSet presAssocID="{FBCD207C-4873-41E6-BDC1-A7CF11D369F0}" presName="hierRoot4" presStyleCnt="0"/>
      <dgm:spPr/>
    </dgm:pt>
    <dgm:pt modelId="{96036FAF-004D-46A5-889D-E6F199806337}" type="pres">
      <dgm:prSet presAssocID="{FBCD207C-4873-41E6-BDC1-A7CF11D369F0}" presName="composite4" presStyleCnt="0"/>
      <dgm:spPr/>
    </dgm:pt>
    <dgm:pt modelId="{67225C79-CCE4-4647-BD36-D5FD373B8E80}" type="pres">
      <dgm:prSet presAssocID="{FBCD207C-4873-41E6-BDC1-A7CF11D369F0}" presName="background4" presStyleLbl="node4" presStyleIdx="2" presStyleCnt="6"/>
      <dgm:spPr/>
    </dgm:pt>
    <dgm:pt modelId="{64A75CD8-3EDE-43C8-B20F-BD3110CB5055}" type="pres">
      <dgm:prSet presAssocID="{FBCD207C-4873-41E6-BDC1-A7CF11D369F0}" presName="text4" presStyleLbl="fgAcc4" presStyleIdx="2" presStyleCnt="6">
        <dgm:presLayoutVars>
          <dgm:chPref val="3"/>
        </dgm:presLayoutVars>
      </dgm:prSet>
      <dgm:spPr/>
    </dgm:pt>
    <dgm:pt modelId="{DEBD7AAB-164B-4BBA-AB4D-58A8E5F1AE02}" type="pres">
      <dgm:prSet presAssocID="{FBCD207C-4873-41E6-BDC1-A7CF11D369F0}" presName="hierChild5" presStyleCnt="0"/>
      <dgm:spPr/>
    </dgm:pt>
    <dgm:pt modelId="{35D7684D-12A0-4857-ACBF-0401B87895E0}" type="pres">
      <dgm:prSet presAssocID="{B4D9A734-A04D-4245-B198-C7C17A176F97}" presName="Name23" presStyleLbl="parChTrans1D4" presStyleIdx="3" presStyleCnt="6"/>
      <dgm:spPr/>
    </dgm:pt>
    <dgm:pt modelId="{F9D23419-9703-4D9D-83AA-D65CC925B3A4}" type="pres">
      <dgm:prSet presAssocID="{7601CE5F-2AAB-46FC-A648-C434D8E44120}" presName="hierRoot4" presStyleCnt="0"/>
      <dgm:spPr/>
    </dgm:pt>
    <dgm:pt modelId="{B89B437E-FDA1-4F3A-BF14-23C0B87E9E28}" type="pres">
      <dgm:prSet presAssocID="{7601CE5F-2AAB-46FC-A648-C434D8E44120}" presName="composite4" presStyleCnt="0"/>
      <dgm:spPr/>
    </dgm:pt>
    <dgm:pt modelId="{A6BE1075-96EF-4CDE-9D01-71D7833F6FBE}" type="pres">
      <dgm:prSet presAssocID="{7601CE5F-2AAB-46FC-A648-C434D8E44120}" presName="background4" presStyleLbl="node4" presStyleIdx="3" presStyleCnt="6"/>
      <dgm:spPr/>
    </dgm:pt>
    <dgm:pt modelId="{12E7872B-C671-40C1-BE9C-6CC8AF3EF518}" type="pres">
      <dgm:prSet presAssocID="{7601CE5F-2AAB-46FC-A648-C434D8E44120}" presName="text4" presStyleLbl="fgAcc4" presStyleIdx="3" presStyleCnt="6">
        <dgm:presLayoutVars>
          <dgm:chPref val="3"/>
        </dgm:presLayoutVars>
      </dgm:prSet>
      <dgm:spPr/>
    </dgm:pt>
    <dgm:pt modelId="{ADF7A873-B8FF-4B56-9EA3-86A753FAA42E}" type="pres">
      <dgm:prSet presAssocID="{7601CE5F-2AAB-46FC-A648-C434D8E44120}" presName="hierChild5" presStyleCnt="0"/>
      <dgm:spPr/>
    </dgm:pt>
    <dgm:pt modelId="{C91A79EC-0B0D-45F0-96C7-2617DF4A9A7D}" type="pres">
      <dgm:prSet presAssocID="{CA0D93A3-7699-416C-BA9F-6B42C1C3F47B}" presName="Name10" presStyleLbl="parChTrans1D2" presStyleIdx="1" presStyleCnt="2"/>
      <dgm:spPr/>
    </dgm:pt>
    <dgm:pt modelId="{D8D3B512-95C7-4D31-ACAA-BDD3ADFD15F9}" type="pres">
      <dgm:prSet presAssocID="{9A57E5B3-18F3-472B-A2C4-9F02879AF53D}" presName="hierRoot2" presStyleCnt="0"/>
      <dgm:spPr/>
    </dgm:pt>
    <dgm:pt modelId="{03B9A3A0-1E80-4C13-B83E-0D7A7ABC001A}" type="pres">
      <dgm:prSet presAssocID="{9A57E5B3-18F3-472B-A2C4-9F02879AF53D}" presName="composite2" presStyleCnt="0"/>
      <dgm:spPr/>
    </dgm:pt>
    <dgm:pt modelId="{09C567F0-49A3-4EF9-A34B-EFBCAA8EFFC7}" type="pres">
      <dgm:prSet presAssocID="{9A57E5B3-18F3-472B-A2C4-9F02879AF53D}" presName="background2" presStyleLbl="node2" presStyleIdx="1" presStyleCnt="2"/>
      <dgm:spPr/>
    </dgm:pt>
    <dgm:pt modelId="{FF40189E-547C-4BE9-9BA5-4EB2315E89C0}" type="pres">
      <dgm:prSet presAssocID="{9A57E5B3-18F3-472B-A2C4-9F02879AF53D}" presName="text2" presStyleLbl="fgAcc2" presStyleIdx="1" presStyleCnt="2">
        <dgm:presLayoutVars>
          <dgm:chPref val="3"/>
        </dgm:presLayoutVars>
      </dgm:prSet>
      <dgm:spPr/>
    </dgm:pt>
    <dgm:pt modelId="{8B7AD08A-F046-47E6-B1FE-C92759A68619}" type="pres">
      <dgm:prSet presAssocID="{9A57E5B3-18F3-472B-A2C4-9F02879AF53D}" presName="hierChild3" presStyleCnt="0"/>
      <dgm:spPr/>
    </dgm:pt>
    <dgm:pt modelId="{13C96B37-C57D-42EF-A726-3DDEC38C5594}" type="pres">
      <dgm:prSet presAssocID="{F2738712-5958-4B8C-A961-3902E5AABC9E}" presName="Name17" presStyleLbl="parChTrans1D3" presStyleIdx="2" presStyleCnt="3"/>
      <dgm:spPr/>
    </dgm:pt>
    <dgm:pt modelId="{BB735113-E3BA-44F2-9247-D121C74AE920}" type="pres">
      <dgm:prSet presAssocID="{85BA0635-8663-49E9-B268-78CBA967642C}" presName="hierRoot3" presStyleCnt="0"/>
      <dgm:spPr/>
    </dgm:pt>
    <dgm:pt modelId="{E2AC5E9B-169D-4CB7-8A68-97B1D9DCABDC}" type="pres">
      <dgm:prSet presAssocID="{85BA0635-8663-49E9-B268-78CBA967642C}" presName="composite3" presStyleCnt="0"/>
      <dgm:spPr/>
    </dgm:pt>
    <dgm:pt modelId="{76402394-4BD3-4B82-871F-0B413E3B54C3}" type="pres">
      <dgm:prSet presAssocID="{85BA0635-8663-49E9-B268-78CBA967642C}" presName="background3" presStyleLbl="node3" presStyleIdx="2" presStyleCnt="3"/>
      <dgm:spPr/>
    </dgm:pt>
    <dgm:pt modelId="{ACAB3F27-1B42-4856-96A4-453F6C9A4C64}" type="pres">
      <dgm:prSet presAssocID="{85BA0635-8663-49E9-B268-78CBA967642C}" presName="text3" presStyleLbl="fgAcc3" presStyleIdx="2" presStyleCnt="3">
        <dgm:presLayoutVars>
          <dgm:chPref val="3"/>
        </dgm:presLayoutVars>
      </dgm:prSet>
      <dgm:spPr/>
    </dgm:pt>
    <dgm:pt modelId="{4C94DABC-1BED-47A6-B7F4-567A467BC0DD}" type="pres">
      <dgm:prSet presAssocID="{85BA0635-8663-49E9-B268-78CBA967642C}" presName="hierChild4" presStyleCnt="0"/>
      <dgm:spPr/>
    </dgm:pt>
    <dgm:pt modelId="{FCD5212F-2426-480E-BF0C-55E0C707D9FB}" type="pres">
      <dgm:prSet presAssocID="{93E4E709-9FC5-4845-A020-F6BD8F3DF4BE}" presName="Name23" presStyleLbl="parChTrans1D4" presStyleIdx="4" presStyleCnt="6"/>
      <dgm:spPr/>
    </dgm:pt>
    <dgm:pt modelId="{670BA1B8-1370-49E3-8AD1-329CA058CF16}" type="pres">
      <dgm:prSet presAssocID="{360501B7-07CD-4E72-9F6D-E79AC04D6955}" presName="hierRoot4" presStyleCnt="0"/>
      <dgm:spPr/>
    </dgm:pt>
    <dgm:pt modelId="{8B873084-CE8D-4486-B108-B03D2350A449}" type="pres">
      <dgm:prSet presAssocID="{360501B7-07CD-4E72-9F6D-E79AC04D6955}" presName="composite4" presStyleCnt="0"/>
      <dgm:spPr/>
    </dgm:pt>
    <dgm:pt modelId="{891BAE12-9540-4BE3-9FEB-2BCB0B10EE9C}" type="pres">
      <dgm:prSet presAssocID="{360501B7-07CD-4E72-9F6D-E79AC04D6955}" presName="background4" presStyleLbl="node4" presStyleIdx="4" presStyleCnt="6"/>
      <dgm:spPr/>
    </dgm:pt>
    <dgm:pt modelId="{868B1E9C-4331-452D-9699-B412B67CFA4D}" type="pres">
      <dgm:prSet presAssocID="{360501B7-07CD-4E72-9F6D-E79AC04D6955}" presName="text4" presStyleLbl="fgAcc4" presStyleIdx="4" presStyleCnt="6">
        <dgm:presLayoutVars>
          <dgm:chPref val="3"/>
        </dgm:presLayoutVars>
      </dgm:prSet>
      <dgm:spPr/>
    </dgm:pt>
    <dgm:pt modelId="{8475F6D3-3228-4618-892F-B5505F039654}" type="pres">
      <dgm:prSet presAssocID="{360501B7-07CD-4E72-9F6D-E79AC04D6955}" presName="hierChild5" presStyleCnt="0"/>
      <dgm:spPr/>
    </dgm:pt>
    <dgm:pt modelId="{27D8424E-DA28-4EDA-AFB8-129839F65EDD}" type="pres">
      <dgm:prSet presAssocID="{A7BFA06E-D082-4301-ACB0-5BE7D763C577}" presName="Name23" presStyleLbl="parChTrans1D4" presStyleIdx="5" presStyleCnt="6"/>
      <dgm:spPr/>
    </dgm:pt>
    <dgm:pt modelId="{2B359E4C-58B3-4F64-9F5B-57E7DAE8C1AE}" type="pres">
      <dgm:prSet presAssocID="{2CF194A6-930B-4284-B1D7-84A7DD233CDA}" presName="hierRoot4" presStyleCnt="0"/>
      <dgm:spPr/>
    </dgm:pt>
    <dgm:pt modelId="{5491DF48-F22D-410D-BBDB-7288B60103B1}" type="pres">
      <dgm:prSet presAssocID="{2CF194A6-930B-4284-B1D7-84A7DD233CDA}" presName="composite4" presStyleCnt="0"/>
      <dgm:spPr/>
    </dgm:pt>
    <dgm:pt modelId="{5B037544-F789-42A3-BD9D-446BDF8555D0}" type="pres">
      <dgm:prSet presAssocID="{2CF194A6-930B-4284-B1D7-84A7DD233CDA}" presName="background4" presStyleLbl="node4" presStyleIdx="5" presStyleCnt="6"/>
      <dgm:spPr/>
    </dgm:pt>
    <dgm:pt modelId="{D0733FF6-8CEB-45CA-991D-E1791C2CC920}" type="pres">
      <dgm:prSet presAssocID="{2CF194A6-930B-4284-B1D7-84A7DD233CDA}" presName="text4" presStyleLbl="fgAcc4" presStyleIdx="5" presStyleCnt="6">
        <dgm:presLayoutVars>
          <dgm:chPref val="3"/>
        </dgm:presLayoutVars>
      </dgm:prSet>
      <dgm:spPr/>
    </dgm:pt>
    <dgm:pt modelId="{104F0714-FFFB-4337-B6CA-BD8F40F12891}" type="pres">
      <dgm:prSet presAssocID="{2CF194A6-930B-4284-B1D7-84A7DD233CDA}" presName="hierChild5" presStyleCnt="0"/>
      <dgm:spPr/>
    </dgm:pt>
  </dgm:ptLst>
  <dgm:cxnLst>
    <dgm:cxn modelId="{353CDD05-5A49-40A7-B0AE-AEFE5A6CA7AE}" type="presOf" srcId="{B4D9A734-A04D-4245-B198-C7C17A176F97}" destId="{35D7684D-12A0-4857-ACBF-0401B87895E0}" srcOrd="0" destOrd="0" presId="urn:microsoft.com/office/officeart/2005/8/layout/hierarchy1"/>
    <dgm:cxn modelId="{D81F040A-269B-4EDA-BD44-A181D1443FAA}" type="presOf" srcId="{F2738712-5958-4B8C-A961-3902E5AABC9E}" destId="{13C96B37-C57D-42EF-A726-3DDEC38C5594}" srcOrd="0" destOrd="0" presId="urn:microsoft.com/office/officeart/2005/8/layout/hierarchy1"/>
    <dgm:cxn modelId="{AB85A522-E2C5-4C71-8E2F-9A051B207394}" type="presOf" srcId="{A3387592-5971-4DC4-8657-42C334FDC382}" destId="{C9DCE4D9-1B69-48CC-B003-BFF659983300}" srcOrd="0" destOrd="0" presId="urn:microsoft.com/office/officeart/2005/8/layout/hierarchy1"/>
    <dgm:cxn modelId="{5402702E-7C34-44D4-86E9-FA07EEC41040}" type="presOf" srcId="{DB08B3C8-48EF-4B36-BED5-A9F57DB1BC3F}" destId="{6E29D23F-1736-441E-8AF4-6644EB392C20}" srcOrd="0" destOrd="0" presId="urn:microsoft.com/office/officeart/2005/8/layout/hierarchy1"/>
    <dgm:cxn modelId="{BB5A6833-8CDE-4F9C-B175-4302543179D9}" type="presOf" srcId="{2CF194A6-930B-4284-B1D7-84A7DD233CDA}" destId="{D0733FF6-8CEB-45CA-991D-E1791C2CC920}" srcOrd="0" destOrd="0" presId="urn:microsoft.com/office/officeart/2005/8/layout/hierarchy1"/>
    <dgm:cxn modelId="{8001D733-20BD-46F3-95D2-5D0B98A70D4D}" type="presOf" srcId="{A7BFA06E-D082-4301-ACB0-5BE7D763C577}" destId="{27D8424E-DA28-4EDA-AFB8-129839F65EDD}" srcOrd="0" destOrd="0" presId="urn:microsoft.com/office/officeart/2005/8/layout/hierarchy1"/>
    <dgm:cxn modelId="{39771A3C-CBA8-4898-8D90-0F3EDF9F51FB}" srcId="{FBCD207C-4873-41E6-BDC1-A7CF11D369F0}" destId="{7601CE5F-2AAB-46FC-A648-C434D8E44120}" srcOrd="0" destOrd="0" parTransId="{B4D9A734-A04D-4245-B198-C7C17A176F97}" sibTransId="{ACACAE4E-C395-4F41-9079-6BAEFC34A8CD}"/>
    <dgm:cxn modelId="{5402C55E-168E-4643-BCEA-6E256D1D833B}" srcId="{9A57E5B3-18F3-472B-A2C4-9F02879AF53D}" destId="{85BA0635-8663-49E9-B268-78CBA967642C}" srcOrd="0" destOrd="0" parTransId="{F2738712-5958-4B8C-A961-3902E5AABC9E}" sibTransId="{38F8F453-E499-4771-8DE8-1699A5FF470A}"/>
    <dgm:cxn modelId="{7AD72B64-6E17-4408-B85C-5A4B84EB54B9}" type="presOf" srcId="{360501B7-07CD-4E72-9F6D-E79AC04D6955}" destId="{868B1E9C-4331-452D-9699-B412B67CFA4D}" srcOrd="0" destOrd="0" presId="urn:microsoft.com/office/officeart/2005/8/layout/hierarchy1"/>
    <dgm:cxn modelId="{F901BE66-3EA6-43E1-8562-D234CC766348}" type="presOf" srcId="{A84FC010-6A23-4089-8817-6C66105188BC}" destId="{3C96071E-1EB5-403D-B54D-DF353FD52644}" srcOrd="0" destOrd="0" presId="urn:microsoft.com/office/officeart/2005/8/layout/hierarchy1"/>
    <dgm:cxn modelId="{5C2CBF4A-1203-4A81-B055-5D78EC314CEE}" type="presOf" srcId="{C6EAB844-87A4-4033-BBF8-6284D1C97D33}" destId="{5DEB15D9-BDD8-490A-A498-432378E6A090}" srcOrd="0" destOrd="0" presId="urn:microsoft.com/office/officeart/2005/8/layout/hierarchy1"/>
    <dgm:cxn modelId="{BF82316E-8FA2-4E8A-B630-B26CADE2CAF3}" srcId="{A3387592-5971-4DC4-8657-42C334FDC382}" destId="{FBCD207C-4873-41E6-BDC1-A7CF11D369F0}" srcOrd="0" destOrd="0" parTransId="{2203EBE5-2F9C-48B8-9F7E-7C9F712B15C5}" sibTransId="{336ECCC5-F4B1-49AA-AB13-D983FF3845D3}"/>
    <dgm:cxn modelId="{277A674F-5238-4CD8-AA1F-6C89E4223097}" type="presOf" srcId="{B14ED212-9547-470C-A20F-2F0CB13587BE}" destId="{E0E06E27-3476-4031-883E-71DFC6559764}" srcOrd="0" destOrd="0" presId="urn:microsoft.com/office/officeart/2005/8/layout/hierarchy1"/>
    <dgm:cxn modelId="{D365CC51-EF88-4BAD-B9B6-EC8618B43246}" type="presOf" srcId="{85BA0635-8663-49E9-B268-78CBA967642C}" destId="{ACAB3F27-1B42-4856-96A4-453F6C9A4C64}" srcOrd="0" destOrd="0" presId="urn:microsoft.com/office/officeart/2005/8/layout/hierarchy1"/>
    <dgm:cxn modelId="{8A9CE272-288C-490E-B6E5-420AE095A28D}" type="presOf" srcId="{A54A3EED-7439-4441-A719-6737F5AFA2AA}" destId="{57F98FC3-C673-43E4-BC4F-6EC8E0333BA5}" srcOrd="0" destOrd="0" presId="urn:microsoft.com/office/officeart/2005/8/layout/hierarchy1"/>
    <dgm:cxn modelId="{15C30D53-471E-4703-A56C-C50FF1CF386B}" type="presOf" srcId="{2EFDCB7D-FC88-43C8-8C1B-60109067D28D}" destId="{D24F6649-734D-4578-AD79-825A164E6F80}" srcOrd="0" destOrd="0" presId="urn:microsoft.com/office/officeart/2005/8/layout/hierarchy1"/>
    <dgm:cxn modelId="{1946FB76-C4F9-4989-85AD-E5589AC50231}" type="presOf" srcId="{FBCD207C-4873-41E6-BDC1-A7CF11D369F0}" destId="{64A75CD8-3EDE-43C8-B20F-BD3110CB5055}" srcOrd="0" destOrd="0" presId="urn:microsoft.com/office/officeart/2005/8/layout/hierarchy1"/>
    <dgm:cxn modelId="{26C93379-F4DB-4232-936E-995C8D805EE7}" srcId="{360501B7-07CD-4E72-9F6D-E79AC04D6955}" destId="{2CF194A6-930B-4284-B1D7-84A7DD233CDA}" srcOrd="0" destOrd="0" parTransId="{A7BFA06E-D082-4301-ACB0-5BE7D763C577}" sibTransId="{213898AE-1085-4A8C-9B6F-76AE063EFCEF}"/>
    <dgm:cxn modelId="{0D0AF98B-3ECA-439B-BC55-55D0A494AAC3}" type="presOf" srcId="{9CF997F9-C8B1-41F5-90BD-6DCE392B6562}" destId="{375A3706-E503-4717-B90E-09919F80AAD9}" srcOrd="0" destOrd="0" presId="urn:microsoft.com/office/officeart/2005/8/layout/hierarchy1"/>
    <dgm:cxn modelId="{6F90398D-387F-4530-ACE6-BE627279C6CA}" srcId="{85BA0635-8663-49E9-B268-78CBA967642C}" destId="{360501B7-07CD-4E72-9F6D-E79AC04D6955}" srcOrd="0" destOrd="0" parTransId="{93E4E709-9FC5-4845-A020-F6BD8F3DF4BE}" sibTransId="{C26286E4-23A6-47A1-B491-04CF4E7359E1}"/>
    <dgm:cxn modelId="{15577A8E-1E3D-4E2B-A62C-5647914FF99F}" type="presOf" srcId="{F7506E59-059E-4A99-B41B-348F5D8C18BE}" destId="{FA3321DE-FC21-49D2-9EFE-67FB754C78D4}" srcOrd="0" destOrd="0" presId="urn:microsoft.com/office/officeart/2005/8/layout/hierarchy1"/>
    <dgm:cxn modelId="{F964DD98-A37B-429B-9F86-70E838D5AA14}" type="presOf" srcId="{2203EBE5-2F9C-48B8-9F7E-7C9F712B15C5}" destId="{E685645E-9646-41D5-8E59-A269C3BED39F}" srcOrd="0" destOrd="0" presId="urn:microsoft.com/office/officeart/2005/8/layout/hierarchy1"/>
    <dgm:cxn modelId="{648F679A-A4BB-44F0-8D52-72217BF1A11D}" type="presOf" srcId="{7D09F0EF-DF10-4891-B686-34C997F3B0E7}" destId="{D9D78690-8EBE-4AA3-AC5F-1A7A4D538A2C}" srcOrd="0" destOrd="0" presId="urn:microsoft.com/office/officeart/2005/8/layout/hierarchy1"/>
    <dgm:cxn modelId="{92CC349F-0D2B-433B-8229-74DA9ECD27DD}" type="presOf" srcId="{B1CE6C03-DC2B-486B-95AE-7CE5E712323B}" destId="{BFDAA8C7-44F3-4813-A5B9-889B184B5B8F}" srcOrd="0" destOrd="0" presId="urn:microsoft.com/office/officeart/2005/8/layout/hierarchy1"/>
    <dgm:cxn modelId="{466D68A0-298E-4D4A-8E90-48FB2853730C}" srcId="{F7506E59-059E-4A99-B41B-348F5D8C18BE}" destId="{B1CE6C03-DC2B-486B-95AE-7CE5E712323B}" srcOrd="0" destOrd="0" parTransId="{CA908BF5-0852-4104-BEF1-30493695646C}" sibTransId="{DB4DFB45-1180-486C-B70A-0C7A05CD0BBC}"/>
    <dgm:cxn modelId="{66747CA0-7C50-471C-9713-E13F29886D83}" srcId="{C6EAB844-87A4-4033-BBF8-6284D1C97D33}" destId="{A84FC010-6A23-4089-8817-6C66105188BC}" srcOrd="0" destOrd="0" parTransId="{5610E69F-9EDB-41F6-9BA4-B91CF280F4AC}" sibTransId="{18A5B425-72B1-49C3-A573-B78651AB8254}"/>
    <dgm:cxn modelId="{3CFFF8A1-6E0C-4259-9824-52F884987F06}" srcId="{A84FC010-6A23-4089-8817-6C66105188BC}" destId="{9A57E5B3-18F3-472B-A2C4-9F02879AF53D}" srcOrd="1" destOrd="0" parTransId="{CA0D93A3-7699-416C-BA9F-6B42C1C3F47B}" sibTransId="{25E0A90E-8886-419D-86C4-5F7102B9A069}"/>
    <dgm:cxn modelId="{3C11FFB6-AB66-47F5-8458-1328A7C7F9D7}" type="presOf" srcId="{93E4E709-9FC5-4845-A020-F6BD8F3DF4BE}" destId="{FCD5212F-2426-480E-BF0C-55E0C707D9FB}" srcOrd="0" destOrd="0" presId="urn:microsoft.com/office/officeart/2005/8/layout/hierarchy1"/>
    <dgm:cxn modelId="{57A11AD2-CD9E-4D56-9CB5-E19848742714}" srcId="{2EFDCB7D-FC88-43C8-8C1B-60109067D28D}" destId="{F7506E59-059E-4A99-B41B-348F5D8C18BE}" srcOrd="0" destOrd="0" parTransId="{B14ED212-9547-470C-A20F-2F0CB13587BE}" sibTransId="{440D5ABD-DAAE-49DD-9661-1054B95D8B6C}"/>
    <dgm:cxn modelId="{D19BD2D9-16A9-4B19-A6D6-07A05EB929B6}" srcId="{A84FC010-6A23-4089-8817-6C66105188BC}" destId="{DB08B3C8-48EF-4B36-BED5-A9F57DB1BC3F}" srcOrd="0" destOrd="0" parTransId="{9CF997F9-C8B1-41F5-90BD-6DCE392B6562}" sibTransId="{5FC368AC-1165-4B81-A824-045964883976}"/>
    <dgm:cxn modelId="{06BAC7DD-CFD4-4A0F-9BA0-27A88C76FE81}" type="presOf" srcId="{9A57E5B3-18F3-472B-A2C4-9F02879AF53D}" destId="{FF40189E-547C-4BE9-9BA5-4EB2315E89C0}" srcOrd="0" destOrd="0" presId="urn:microsoft.com/office/officeart/2005/8/layout/hierarchy1"/>
    <dgm:cxn modelId="{E97229DF-F356-439F-B28C-34E21CAD8400}" srcId="{DB08B3C8-48EF-4B36-BED5-A9F57DB1BC3F}" destId="{A3387592-5971-4DC4-8657-42C334FDC382}" srcOrd="1" destOrd="0" parTransId="{7D09F0EF-DF10-4891-B686-34C997F3B0E7}" sibTransId="{7D3FC1D3-BC2C-4851-99DD-F7E36FFB52AD}"/>
    <dgm:cxn modelId="{1BDDA7E1-4CB3-4BF3-ADC0-93FA7875A338}" type="presOf" srcId="{CA908BF5-0852-4104-BEF1-30493695646C}" destId="{2BDA6BD8-C360-4F87-80F9-E2324F9A5C59}" srcOrd="0" destOrd="0" presId="urn:microsoft.com/office/officeart/2005/8/layout/hierarchy1"/>
    <dgm:cxn modelId="{0F003BE2-7E72-4A54-B761-9942FC85821E}" type="presOf" srcId="{7601CE5F-2AAB-46FC-A648-C434D8E44120}" destId="{12E7872B-C671-40C1-BE9C-6CC8AF3EF518}" srcOrd="0" destOrd="0" presId="urn:microsoft.com/office/officeart/2005/8/layout/hierarchy1"/>
    <dgm:cxn modelId="{7460DDE6-AD8A-4CDF-BFDE-313BCD9DE997}" srcId="{DB08B3C8-48EF-4B36-BED5-A9F57DB1BC3F}" destId="{2EFDCB7D-FC88-43C8-8C1B-60109067D28D}" srcOrd="0" destOrd="0" parTransId="{A54A3EED-7439-4441-A719-6737F5AFA2AA}" sibTransId="{0B25BC22-F36A-4489-BC32-1DF77170BF5F}"/>
    <dgm:cxn modelId="{150930F2-8751-4E10-9EBF-EF83F321C228}" type="presOf" srcId="{CA0D93A3-7699-416C-BA9F-6B42C1C3F47B}" destId="{C91A79EC-0B0D-45F0-96C7-2617DF4A9A7D}" srcOrd="0" destOrd="0" presId="urn:microsoft.com/office/officeart/2005/8/layout/hierarchy1"/>
    <dgm:cxn modelId="{76437D55-4F0B-4500-8764-9486725FBEF6}" type="presParOf" srcId="{5DEB15D9-BDD8-490A-A498-432378E6A090}" destId="{6901638D-E7DA-489A-9FC8-265684629A61}" srcOrd="0" destOrd="0" presId="urn:microsoft.com/office/officeart/2005/8/layout/hierarchy1"/>
    <dgm:cxn modelId="{A5D2DBC8-868A-4C81-A609-37923B8CAAB3}" type="presParOf" srcId="{6901638D-E7DA-489A-9FC8-265684629A61}" destId="{EE4B9DC4-5A9B-4DC5-8343-DE202E27FA18}" srcOrd="0" destOrd="0" presId="urn:microsoft.com/office/officeart/2005/8/layout/hierarchy1"/>
    <dgm:cxn modelId="{00DB107B-06E4-4A4E-82B4-FAF014E31EC1}" type="presParOf" srcId="{EE4B9DC4-5A9B-4DC5-8343-DE202E27FA18}" destId="{62FD453A-DA33-4B11-8086-EE74F340AEB7}" srcOrd="0" destOrd="0" presId="urn:microsoft.com/office/officeart/2005/8/layout/hierarchy1"/>
    <dgm:cxn modelId="{50D49CFC-B72D-4ECF-8CA7-862A100D0D7D}" type="presParOf" srcId="{EE4B9DC4-5A9B-4DC5-8343-DE202E27FA18}" destId="{3C96071E-1EB5-403D-B54D-DF353FD52644}" srcOrd="1" destOrd="0" presId="urn:microsoft.com/office/officeart/2005/8/layout/hierarchy1"/>
    <dgm:cxn modelId="{62C86F60-3816-43D9-959F-18CDA7B4B8FD}" type="presParOf" srcId="{6901638D-E7DA-489A-9FC8-265684629A61}" destId="{891CC056-0E60-4644-AEFC-E83DADC7DDF5}" srcOrd="1" destOrd="0" presId="urn:microsoft.com/office/officeart/2005/8/layout/hierarchy1"/>
    <dgm:cxn modelId="{D5272363-3DF9-4B9C-99B5-68AB265BFCFE}" type="presParOf" srcId="{891CC056-0E60-4644-AEFC-E83DADC7DDF5}" destId="{375A3706-E503-4717-B90E-09919F80AAD9}" srcOrd="0" destOrd="0" presId="urn:microsoft.com/office/officeart/2005/8/layout/hierarchy1"/>
    <dgm:cxn modelId="{0790EE99-B69F-4B29-9048-A166FC7CBF9D}" type="presParOf" srcId="{891CC056-0E60-4644-AEFC-E83DADC7DDF5}" destId="{C3629424-F74C-4B1E-B92A-6F0A5C4319DC}" srcOrd="1" destOrd="0" presId="urn:microsoft.com/office/officeart/2005/8/layout/hierarchy1"/>
    <dgm:cxn modelId="{1E2385BB-D8CF-4416-916C-7DF2B2DCA678}" type="presParOf" srcId="{C3629424-F74C-4B1E-B92A-6F0A5C4319DC}" destId="{0853950A-5FF8-47B2-BEFD-0C0D7748A264}" srcOrd="0" destOrd="0" presId="urn:microsoft.com/office/officeart/2005/8/layout/hierarchy1"/>
    <dgm:cxn modelId="{A20652D7-7595-4814-AAC1-A6C4BBC16F4E}" type="presParOf" srcId="{0853950A-5FF8-47B2-BEFD-0C0D7748A264}" destId="{AEA13C16-9294-454B-BC00-91458A0AB00D}" srcOrd="0" destOrd="0" presId="urn:microsoft.com/office/officeart/2005/8/layout/hierarchy1"/>
    <dgm:cxn modelId="{D03F68F8-0EE5-4800-A527-959B00CE1960}" type="presParOf" srcId="{0853950A-5FF8-47B2-BEFD-0C0D7748A264}" destId="{6E29D23F-1736-441E-8AF4-6644EB392C20}" srcOrd="1" destOrd="0" presId="urn:microsoft.com/office/officeart/2005/8/layout/hierarchy1"/>
    <dgm:cxn modelId="{2A2BEA5D-FD68-4671-9011-0E43521BDE4E}" type="presParOf" srcId="{C3629424-F74C-4B1E-B92A-6F0A5C4319DC}" destId="{A79CE285-FF8E-4B1E-AAD3-0E0437F156DC}" srcOrd="1" destOrd="0" presId="urn:microsoft.com/office/officeart/2005/8/layout/hierarchy1"/>
    <dgm:cxn modelId="{908C18BB-DC12-4F20-B0CA-5CEA1CC84FEE}" type="presParOf" srcId="{A79CE285-FF8E-4B1E-AAD3-0E0437F156DC}" destId="{57F98FC3-C673-43E4-BC4F-6EC8E0333BA5}" srcOrd="0" destOrd="0" presId="urn:microsoft.com/office/officeart/2005/8/layout/hierarchy1"/>
    <dgm:cxn modelId="{0C2E6E51-8AA4-49B5-BC22-CCD763A58C54}" type="presParOf" srcId="{A79CE285-FF8E-4B1E-AAD3-0E0437F156DC}" destId="{0E94D3B6-6318-4D31-AF55-C8F60EB64456}" srcOrd="1" destOrd="0" presId="urn:microsoft.com/office/officeart/2005/8/layout/hierarchy1"/>
    <dgm:cxn modelId="{CCD72FB8-98D4-4668-BC3E-8BF34EDDE5AE}" type="presParOf" srcId="{0E94D3B6-6318-4D31-AF55-C8F60EB64456}" destId="{A030A7EF-B78D-4DC6-925F-48BE45227274}" srcOrd="0" destOrd="0" presId="urn:microsoft.com/office/officeart/2005/8/layout/hierarchy1"/>
    <dgm:cxn modelId="{948BC3DF-9DA7-4F8D-94E9-763CD75C257C}" type="presParOf" srcId="{A030A7EF-B78D-4DC6-925F-48BE45227274}" destId="{28C1A74E-4804-4C75-B0B9-EF1CA27FC3C1}" srcOrd="0" destOrd="0" presId="urn:microsoft.com/office/officeart/2005/8/layout/hierarchy1"/>
    <dgm:cxn modelId="{527CA6BE-C2B3-4252-9176-034F1D0CD435}" type="presParOf" srcId="{A030A7EF-B78D-4DC6-925F-48BE45227274}" destId="{D24F6649-734D-4578-AD79-825A164E6F80}" srcOrd="1" destOrd="0" presId="urn:microsoft.com/office/officeart/2005/8/layout/hierarchy1"/>
    <dgm:cxn modelId="{E59856F7-28DF-4A95-A509-2538EB2BD3C9}" type="presParOf" srcId="{0E94D3B6-6318-4D31-AF55-C8F60EB64456}" destId="{1FAB9886-3B20-4DA7-990B-C6E74F6EFA51}" srcOrd="1" destOrd="0" presId="urn:microsoft.com/office/officeart/2005/8/layout/hierarchy1"/>
    <dgm:cxn modelId="{7125D715-8490-40B0-BDE4-69D704B10C28}" type="presParOf" srcId="{1FAB9886-3B20-4DA7-990B-C6E74F6EFA51}" destId="{E0E06E27-3476-4031-883E-71DFC6559764}" srcOrd="0" destOrd="0" presId="urn:microsoft.com/office/officeart/2005/8/layout/hierarchy1"/>
    <dgm:cxn modelId="{2E060F26-EBEF-4959-AA5C-3A3CD32405E6}" type="presParOf" srcId="{1FAB9886-3B20-4DA7-990B-C6E74F6EFA51}" destId="{5970953A-76C0-4198-A206-3A5A9D623FB4}" srcOrd="1" destOrd="0" presId="urn:microsoft.com/office/officeart/2005/8/layout/hierarchy1"/>
    <dgm:cxn modelId="{700F2739-4996-415C-9555-8472F3A73EA9}" type="presParOf" srcId="{5970953A-76C0-4198-A206-3A5A9D623FB4}" destId="{F7ACC0F2-74B4-4E53-8915-0927D83B4AEB}" srcOrd="0" destOrd="0" presId="urn:microsoft.com/office/officeart/2005/8/layout/hierarchy1"/>
    <dgm:cxn modelId="{994F52A5-0F43-4D0D-BD7C-54302B7BA2E0}" type="presParOf" srcId="{F7ACC0F2-74B4-4E53-8915-0927D83B4AEB}" destId="{C9365D2A-C958-4153-8388-5439E0CE3862}" srcOrd="0" destOrd="0" presId="urn:microsoft.com/office/officeart/2005/8/layout/hierarchy1"/>
    <dgm:cxn modelId="{B8378D54-34DA-4B35-8521-737B390DA5B8}" type="presParOf" srcId="{F7ACC0F2-74B4-4E53-8915-0927D83B4AEB}" destId="{FA3321DE-FC21-49D2-9EFE-67FB754C78D4}" srcOrd="1" destOrd="0" presId="urn:microsoft.com/office/officeart/2005/8/layout/hierarchy1"/>
    <dgm:cxn modelId="{D55CB8D0-DD41-4037-864F-B89814ADAB0E}" type="presParOf" srcId="{5970953A-76C0-4198-A206-3A5A9D623FB4}" destId="{548EE1B6-C213-4BF7-8775-E12B7D0DB6C3}" srcOrd="1" destOrd="0" presId="urn:microsoft.com/office/officeart/2005/8/layout/hierarchy1"/>
    <dgm:cxn modelId="{E22F4DB2-7F17-46DB-B1D6-4C67A0457389}" type="presParOf" srcId="{548EE1B6-C213-4BF7-8775-E12B7D0DB6C3}" destId="{2BDA6BD8-C360-4F87-80F9-E2324F9A5C59}" srcOrd="0" destOrd="0" presId="urn:microsoft.com/office/officeart/2005/8/layout/hierarchy1"/>
    <dgm:cxn modelId="{C7A68FA5-794F-4805-831C-3522ECC3B739}" type="presParOf" srcId="{548EE1B6-C213-4BF7-8775-E12B7D0DB6C3}" destId="{4977DFBC-3DB5-4547-BD63-65DC0E1B8AC2}" srcOrd="1" destOrd="0" presId="urn:microsoft.com/office/officeart/2005/8/layout/hierarchy1"/>
    <dgm:cxn modelId="{2DFD5E4A-434B-4297-88D2-9349E54F0F5C}" type="presParOf" srcId="{4977DFBC-3DB5-4547-BD63-65DC0E1B8AC2}" destId="{ABB8935A-B681-4002-B314-AEACC8771EAC}" srcOrd="0" destOrd="0" presId="urn:microsoft.com/office/officeart/2005/8/layout/hierarchy1"/>
    <dgm:cxn modelId="{483B9D28-F06E-41F2-9342-0898761E44EA}" type="presParOf" srcId="{ABB8935A-B681-4002-B314-AEACC8771EAC}" destId="{3D614801-025E-461D-8E4F-8A0C742FC416}" srcOrd="0" destOrd="0" presId="urn:microsoft.com/office/officeart/2005/8/layout/hierarchy1"/>
    <dgm:cxn modelId="{B5D16A4E-4C15-4BFC-9D01-4BFC42EDD884}" type="presParOf" srcId="{ABB8935A-B681-4002-B314-AEACC8771EAC}" destId="{BFDAA8C7-44F3-4813-A5B9-889B184B5B8F}" srcOrd="1" destOrd="0" presId="urn:microsoft.com/office/officeart/2005/8/layout/hierarchy1"/>
    <dgm:cxn modelId="{0DB1279F-473A-4863-B32B-696C3C56F10F}" type="presParOf" srcId="{4977DFBC-3DB5-4547-BD63-65DC0E1B8AC2}" destId="{DF9990EB-4927-4E72-979A-E77BB433EE2F}" srcOrd="1" destOrd="0" presId="urn:microsoft.com/office/officeart/2005/8/layout/hierarchy1"/>
    <dgm:cxn modelId="{6C62B1A6-AFAE-4CCD-B112-6DD62B7AAEE3}" type="presParOf" srcId="{A79CE285-FF8E-4B1E-AAD3-0E0437F156DC}" destId="{D9D78690-8EBE-4AA3-AC5F-1A7A4D538A2C}" srcOrd="2" destOrd="0" presId="urn:microsoft.com/office/officeart/2005/8/layout/hierarchy1"/>
    <dgm:cxn modelId="{6B12C8A4-AC7B-4D19-979C-F319F1CB9388}" type="presParOf" srcId="{A79CE285-FF8E-4B1E-AAD3-0E0437F156DC}" destId="{D451EE70-A2F4-4E57-B485-90A67B79DA27}" srcOrd="3" destOrd="0" presId="urn:microsoft.com/office/officeart/2005/8/layout/hierarchy1"/>
    <dgm:cxn modelId="{3FFF514D-0CAA-45B2-8035-CB1818501596}" type="presParOf" srcId="{D451EE70-A2F4-4E57-B485-90A67B79DA27}" destId="{74DB48B5-C8A9-46F5-868B-54501C53319A}" srcOrd="0" destOrd="0" presId="urn:microsoft.com/office/officeart/2005/8/layout/hierarchy1"/>
    <dgm:cxn modelId="{A86B8E14-2B25-4482-82D5-914D7AE53AB6}" type="presParOf" srcId="{74DB48B5-C8A9-46F5-868B-54501C53319A}" destId="{5EE4BFE9-EEC9-452D-A9CC-AEC0300D74E9}" srcOrd="0" destOrd="0" presId="urn:microsoft.com/office/officeart/2005/8/layout/hierarchy1"/>
    <dgm:cxn modelId="{5CC35FE6-5A54-4EF5-957B-10A745463BA7}" type="presParOf" srcId="{74DB48B5-C8A9-46F5-868B-54501C53319A}" destId="{C9DCE4D9-1B69-48CC-B003-BFF659983300}" srcOrd="1" destOrd="0" presId="urn:microsoft.com/office/officeart/2005/8/layout/hierarchy1"/>
    <dgm:cxn modelId="{CA4D0D59-D6D4-4B87-95A1-46FD0BDA4530}" type="presParOf" srcId="{D451EE70-A2F4-4E57-B485-90A67B79DA27}" destId="{EF7FF484-5719-42FE-A7C4-95DF4525454B}" srcOrd="1" destOrd="0" presId="urn:microsoft.com/office/officeart/2005/8/layout/hierarchy1"/>
    <dgm:cxn modelId="{8BBD9EDF-9ADB-40A6-A600-372CEF2E7C99}" type="presParOf" srcId="{EF7FF484-5719-42FE-A7C4-95DF4525454B}" destId="{E685645E-9646-41D5-8E59-A269C3BED39F}" srcOrd="0" destOrd="0" presId="urn:microsoft.com/office/officeart/2005/8/layout/hierarchy1"/>
    <dgm:cxn modelId="{6E1CCEF3-726D-4443-87BB-12D5E1EEB7E2}" type="presParOf" srcId="{EF7FF484-5719-42FE-A7C4-95DF4525454B}" destId="{62D341DA-7568-499E-846B-602F01C31048}" srcOrd="1" destOrd="0" presId="urn:microsoft.com/office/officeart/2005/8/layout/hierarchy1"/>
    <dgm:cxn modelId="{1F7C45F9-F634-4477-A72C-67513D335591}" type="presParOf" srcId="{62D341DA-7568-499E-846B-602F01C31048}" destId="{96036FAF-004D-46A5-889D-E6F199806337}" srcOrd="0" destOrd="0" presId="urn:microsoft.com/office/officeart/2005/8/layout/hierarchy1"/>
    <dgm:cxn modelId="{7CF1F3F5-1EF7-4311-8F34-59D68143CD8A}" type="presParOf" srcId="{96036FAF-004D-46A5-889D-E6F199806337}" destId="{67225C79-CCE4-4647-BD36-D5FD373B8E80}" srcOrd="0" destOrd="0" presId="urn:microsoft.com/office/officeart/2005/8/layout/hierarchy1"/>
    <dgm:cxn modelId="{DFB2D62D-8EB6-4A81-9F8A-0EE4940969E0}" type="presParOf" srcId="{96036FAF-004D-46A5-889D-E6F199806337}" destId="{64A75CD8-3EDE-43C8-B20F-BD3110CB5055}" srcOrd="1" destOrd="0" presId="urn:microsoft.com/office/officeart/2005/8/layout/hierarchy1"/>
    <dgm:cxn modelId="{C54F9934-B23F-4FDA-823F-01EE175E6664}" type="presParOf" srcId="{62D341DA-7568-499E-846B-602F01C31048}" destId="{DEBD7AAB-164B-4BBA-AB4D-58A8E5F1AE02}" srcOrd="1" destOrd="0" presId="urn:microsoft.com/office/officeart/2005/8/layout/hierarchy1"/>
    <dgm:cxn modelId="{E7BE681A-566C-49B0-B046-49A66D62EFD0}" type="presParOf" srcId="{DEBD7AAB-164B-4BBA-AB4D-58A8E5F1AE02}" destId="{35D7684D-12A0-4857-ACBF-0401B87895E0}" srcOrd="0" destOrd="0" presId="urn:microsoft.com/office/officeart/2005/8/layout/hierarchy1"/>
    <dgm:cxn modelId="{5647DADD-8765-4088-B505-CCAC4199EFD8}" type="presParOf" srcId="{DEBD7AAB-164B-4BBA-AB4D-58A8E5F1AE02}" destId="{F9D23419-9703-4D9D-83AA-D65CC925B3A4}" srcOrd="1" destOrd="0" presId="urn:microsoft.com/office/officeart/2005/8/layout/hierarchy1"/>
    <dgm:cxn modelId="{68FEED30-05BC-45D4-9946-E79066946BBE}" type="presParOf" srcId="{F9D23419-9703-4D9D-83AA-D65CC925B3A4}" destId="{B89B437E-FDA1-4F3A-BF14-23C0B87E9E28}" srcOrd="0" destOrd="0" presId="urn:microsoft.com/office/officeart/2005/8/layout/hierarchy1"/>
    <dgm:cxn modelId="{CC6758A9-973D-485E-901E-EED9552CFDE9}" type="presParOf" srcId="{B89B437E-FDA1-4F3A-BF14-23C0B87E9E28}" destId="{A6BE1075-96EF-4CDE-9D01-71D7833F6FBE}" srcOrd="0" destOrd="0" presId="urn:microsoft.com/office/officeart/2005/8/layout/hierarchy1"/>
    <dgm:cxn modelId="{A1B93A83-8AD9-4AE7-9A49-5242C8986D4E}" type="presParOf" srcId="{B89B437E-FDA1-4F3A-BF14-23C0B87E9E28}" destId="{12E7872B-C671-40C1-BE9C-6CC8AF3EF518}" srcOrd="1" destOrd="0" presId="urn:microsoft.com/office/officeart/2005/8/layout/hierarchy1"/>
    <dgm:cxn modelId="{205C0FC3-30B2-4787-9956-4C7F32E2AADF}" type="presParOf" srcId="{F9D23419-9703-4D9D-83AA-D65CC925B3A4}" destId="{ADF7A873-B8FF-4B56-9EA3-86A753FAA42E}" srcOrd="1" destOrd="0" presId="urn:microsoft.com/office/officeart/2005/8/layout/hierarchy1"/>
    <dgm:cxn modelId="{505E955A-225A-4FF9-A468-DB3F33C6BC26}" type="presParOf" srcId="{891CC056-0E60-4644-AEFC-E83DADC7DDF5}" destId="{C91A79EC-0B0D-45F0-96C7-2617DF4A9A7D}" srcOrd="2" destOrd="0" presId="urn:microsoft.com/office/officeart/2005/8/layout/hierarchy1"/>
    <dgm:cxn modelId="{D2260C40-130E-480F-BA8E-8EA6D682F81C}" type="presParOf" srcId="{891CC056-0E60-4644-AEFC-E83DADC7DDF5}" destId="{D8D3B512-95C7-4D31-ACAA-BDD3ADFD15F9}" srcOrd="3" destOrd="0" presId="urn:microsoft.com/office/officeart/2005/8/layout/hierarchy1"/>
    <dgm:cxn modelId="{FB54B3D1-DEC2-4BA6-95F7-B59258BE256E}" type="presParOf" srcId="{D8D3B512-95C7-4D31-ACAA-BDD3ADFD15F9}" destId="{03B9A3A0-1E80-4C13-B83E-0D7A7ABC001A}" srcOrd="0" destOrd="0" presId="urn:microsoft.com/office/officeart/2005/8/layout/hierarchy1"/>
    <dgm:cxn modelId="{D9B699EE-690F-4245-BE78-8EB856344758}" type="presParOf" srcId="{03B9A3A0-1E80-4C13-B83E-0D7A7ABC001A}" destId="{09C567F0-49A3-4EF9-A34B-EFBCAA8EFFC7}" srcOrd="0" destOrd="0" presId="urn:microsoft.com/office/officeart/2005/8/layout/hierarchy1"/>
    <dgm:cxn modelId="{FACCD7CB-B5D2-45E0-BA3B-D2AEEAA1C332}" type="presParOf" srcId="{03B9A3A0-1E80-4C13-B83E-0D7A7ABC001A}" destId="{FF40189E-547C-4BE9-9BA5-4EB2315E89C0}" srcOrd="1" destOrd="0" presId="urn:microsoft.com/office/officeart/2005/8/layout/hierarchy1"/>
    <dgm:cxn modelId="{880C5D8F-232E-4CA6-B47F-F2EC3730B6BD}" type="presParOf" srcId="{D8D3B512-95C7-4D31-ACAA-BDD3ADFD15F9}" destId="{8B7AD08A-F046-47E6-B1FE-C92759A68619}" srcOrd="1" destOrd="0" presId="urn:microsoft.com/office/officeart/2005/8/layout/hierarchy1"/>
    <dgm:cxn modelId="{462C91F5-0E48-4DFA-A9BB-096049BD441E}" type="presParOf" srcId="{8B7AD08A-F046-47E6-B1FE-C92759A68619}" destId="{13C96B37-C57D-42EF-A726-3DDEC38C5594}" srcOrd="0" destOrd="0" presId="urn:microsoft.com/office/officeart/2005/8/layout/hierarchy1"/>
    <dgm:cxn modelId="{D3676DD9-76A2-40AE-8180-98D372C89ABF}" type="presParOf" srcId="{8B7AD08A-F046-47E6-B1FE-C92759A68619}" destId="{BB735113-E3BA-44F2-9247-D121C74AE920}" srcOrd="1" destOrd="0" presId="urn:microsoft.com/office/officeart/2005/8/layout/hierarchy1"/>
    <dgm:cxn modelId="{7908A819-95EE-4E69-8BFC-7F771240D2CE}" type="presParOf" srcId="{BB735113-E3BA-44F2-9247-D121C74AE920}" destId="{E2AC5E9B-169D-4CB7-8A68-97B1D9DCABDC}" srcOrd="0" destOrd="0" presId="urn:microsoft.com/office/officeart/2005/8/layout/hierarchy1"/>
    <dgm:cxn modelId="{F6F14DA2-E792-40CC-948A-4238D15DAEDE}" type="presParOf" srcId="{E2AC5E9B-169D-4CB7-8A68-97B1D9DCABDC}" destId="{76402394-4BD3-4B82-871F-0B413E3B54C3}" srcOrd="0" destOrd="0" presId="urn:microsoft.com/office/officeart/2005/8/layout/hierarchy1"/>
    <dgm:cxn modelId="{8C8FB2DA-954F-456D-BE77-DFB1C7BD91FC}" type="presParOf" srcId="{E2AC5E9B-169D-4CB7-8A68-97B1D9DCABDC}" destId="{ACAB3F27-1B42-4856-96A4-453F6C9A4C64}" srcOrd="1" destOrd="0" presId="urn:microsoft.com/office/officeart/2005/8/layout/hierarchy1"/>
    <dgm:cxn modelId="{B21759FA-021E-446E-BD30-8857E1CB05C9}" type="presParOf" srcId="{BB735113-E3BA-44F2-9247-D121C74AE920}" destId="{4C94DABC-1BED-47A6-B7F4-567A467BC0DD}" srcOrd="1" destOrd="0" presId="urn:microsoft.com/office/officeart/2005/8/layout/hierarchy1"/>
    <dgm:cxn modelId="{07887017-8E4C-4518-8827-AF89AD6611FE}" type="presParOf" srcId="{4C94DABC-1BED-47A6-B7F4-567A467BC0DD}" destId="{FCD5212F-2426-480E-BF0C-55E0C707D9FB}" srcOrd="0" destOrd="0" presId="urn:microsoft.com/office/officeart/2005/8/layout/hierarchy1"/>
    <dgm:cxn modelId="{A7410037-48BE-4C61-B6C1-7A16332DC8E1}" type="presParOf" srcId="{4C94DABC-1BED-47A6-B7F4-567A467BC0DD}" destId="{670BA1B8-1370-49E3-8AD1-329CA058CF16}" srcOrd="1" destOrd="0" presId="urn:microsoft.com/office/officeart/2005/8/layout/hierarchy1"/>
    <dgm:cxn modelId="{CEAAC920-1041-4DE9-9058-1FD192C505A1}" type="presParOf" srcId="{670BA1B8-1370-49E3-8AD1-329CA058CF16}" destId="{8B873084-CE8D-4486-B108-B03D2350A449}" srcOrd="0" destOrd="0" presId="urn:microsoft.com/office/officeart/2005/8/layout/hierarchy1"/>
    <dgm:cxn modelId="{3B2A5262-A5B0-42F9-9387-A13AE1BB026B}" type="presParOf" srcId="{8B873084-CE8D-4486-B108-B03D2350A449}" destId="{891BAE12-9540-4BE3-9FEB-2BCB0B10EE9C}" srcOrd="0" destOrd="0" presId="urn:microsoft.com/office/officeart/2005/8/layout/hierarchy1"/>
    <dgm:cxn modelId="{0D9C0270-7F25-4B83-84FF-D426DACECDB8}" type="presParOf" srcId="{8B873084-CE8D-4486-B108-B03D2350A449}" destId="{868B1E9C-4331-452D-9699-B412B67CFA4D}" srcOrd="1" destOrd="0" presId="urn:microsoft.com/office/officeart/2005/8/layout/hierarchy1"/>
    <dgm:cxn modelId="{28E3C5ED-3E16-48BA-8161-D9CE0862B94B}" type="presParOf" srcId="{670BA1B8-1370-49E3-8AD1-329CA058CF16}" destId="{8475F6D3-3228-4618-892F-B5505F039654}" srcOrd="1" destOrd="0" presId="urn:microsoft.com/office/officeart/2005/8/layout/hierarchy1"/>
    <dgm:cxn modelId="{594539A4-F1E3-47C7-ACC0-50295C866970}" type="presParOf" srcId="{8475F6D3-3228-4618-892F-B5505F039654}" destId="{27D8424E-DA28-4EDA-AFB8-129839F65EDD}" srcOrd="0" destOrd="0" presId="urn:microsoft.com/office/officeart/2005/8/layout/hierarchy1"/>
    <dgm:cxn modelId="{FD72A5AC-CA48-43B0-875A-D2ECE82716BC}" type="presParOf" srcId="{8475F6D3-3228-4618-892F-B5505F039654}" destId="{2B359E4C-58B3-4F64-9F5B-57E7DAE8C1AE}" srcOrd="1" destOrd="0" presId="urn:microsoft.com/office/officeart/2005/8/layout/hierarchy1"/>
    <dgm:cxn modelId="{58711A9E-14CF-4541-B584-C96541858F61}" type="presParOf" srcId="{2B359E4C-58B3-4F64-9F5B-57E7DAE8C1AE}" destId="{5491DF48-F22D-410D-BBDB-7288B60103B1}" srcOrd="0" destOrd="0" presId="urn:microsoft.com/office/officeart/2005/8/layout/hierarchy1"/>
    <dgm:cxn modelId="{8024359C-7D55-4B24-A3DF-B6515EAAC3D5}" type="presParOf" srcId="{5491DF48-F22D-410D-BBDB-7288B60103B1}" destId="{5B037544-F789-42A3-BD9D-446BDF8555D0}" srcOrd="0" destOrd="0" presId="urn:microsoft.com/office/officeart/2005/8/layout/hierarchy1"/>
    <dgm:cxn modelId="{CC53D00E-B0E4-4740-A8D7-86D0787B049E}" type="presParOf" srcId="{5491DF48-F22D-410D-BBDB-7288B60103B1}" destId="{D0733FF6-8CEB-45CA-991D-E1791C2CC920}" srcOrd="1" destOrd="0" presId="urn:microsoft.com/office/officeart/2005/8/layout/hierarchy1"/>
    <dgm:cxn modelId="{5FD73EEB-CB92-409A-AACE-E9493D75626A}" type="presParOf" srcId="{2B359E4C-58B3-4F64-9F5B-57E7DAE8C1AE}" destId="{104F0714-FFFB-4337-B6CA-BD8F40F128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FA24C8-C8B4-42DC-9F2F-C18CB14475F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050C0CB-FFC5-4CBC-9A92-44F238852DE3}">
      <dgm:prSet phldrT="[Text]" custT="1"/>
      <dgm:spPr/>
      <dgm:t>
        <a:bodyPr/>
        <a:lstStyle/>
        <a:p>
          <a:r>
            <a:rPr lang="en-US" sz="1600" dirty="0"/>
            <a:t>People</a:t>
          </a:r>
        </a:p>
      </dgm:t>
    </dgm:pt>
    <dgm:pt modelId="{B2AB5D60-E76B-4DA8-AE72-5F0DDAE9EE8D}" type="parTrans" cxnId="{C4ED44A1-CAAE-4F61-8D0A-0680730DEEED}">
      <dgm:prSet/>
      <dgm:spPr/>
      <dgm:t>
        <a:bodyPr/>
        <a:lstStyle/>
        <a:p>
          <a:endParaRPr lang="en-US"/>
        </a:p>
      </dgm:t>
    </dgm:pt>
    <dgm:pt modelId="{A236840C-74FF-4590-A710-78191207CC72}" type="sibTrans" cxnId="{C4ED44A1-CAAE-4F61-8D0A-0680730DEEED}">
      <dgm:prSet/>
      <dgm:spPr/>
      <dgm:t>
        <a:bodyPr/>
        <a:lstStyle/>
        <a:p>
          <a:endParaRPr lang="en-US"/>
        </a:p>
      </dgm:t>
    </dgm:pt>
    <dgm:pt modelId="{8517E527-E78E-47B8-A1D6-7B43F503017E}">
      <dgm:prSet phldrT="[Text]" custT="1"/>
      <dgm:spPr/>
      <dgm:t>
        <a:bodyPr/>
        <a:lstStyle/>
        <a:p>
          <a:r>
            <a:rPr lang="en-US" sz="1600" dirty="0"/>
            <a:t>Processes</a:t>
          </a:r>
        </a:p>
      </dgm:t>
    </dgm:pt>
    <dgm:pt modelId="{DA512A33-A181-491E-897C-4C8B3610927C}" type="parTrans" cxnId="{D3B9A0E2-B46C-494C-A658-1679342074C7}">
      <dgm:prSet/>
      <dgm:spPr/>
      <dgm:t>
        <a:bodyPr/>
        <a:lstStyle/>
        <a:p>
          <a:endParaRPr lang="en-US"/>
        </a:p>
      </dgm:t>
    </dgm:pt>
    <dgm:pt modelId="{B134A939-6CBD-4B98-9236-2107A176BC47}" type="sibTrans" cxnId="{D3B9A0E2-B46C-494C-A658-1679342074C7}">
      <dgm:prSet/>
      <dgm:spPr/>
      <dgm:t>
        <a:bodyPr/>
        <a:lstStyle/>
        <a:p>
          <a:endParaRPr lang="en-US"/>
        </a:p>
      </dgm:t>
    </dgm:pt>
    <dgm:pt modelId="{03C0CD64-0CF8-4116-8577-A71CEE699889}">
      <dgm:prSet phldrT="[Text]" custT="1"/>
      <dgm:spPr/>
      <dgm:t>
        <a:bodyPr/>
        <a:lstStyle/>
        <a:p>
          <a:r>
            <a:rPr lang="en-US" sz="1600" dirty="0"/>
            <a:t>Fleets</a:t>
          </a:r>
        </a:p>
      </dgm:t>
    </dgm:pt>
    <dgm:pt modelId="{8C5029CA-D970-4259-9A74-93B05F50C961}" type="parTrans" cxnId="{0F2EB313-A00F-48BE-A1A5-63D84FDE72B7}">
      <dgm:prSet/>
      <dgm:spPr/>
      <dgm:t>
        <a:bodyPr/>
        <a:lstStyle/>
        <a:p>
          <a:endParaRPr lang="en-US"/>
        </a:p>
      </dgm:t>
    </dgm:pt>
    <dgm:pt modelId="{703ADF15-24DE-4199-AA3E-FEFABE22458F}" type="sibTrans" cxnId="{0F2EB313-A00F-48BE-A1A5-63D84FDE72B7}">
      <dgm:prSet/>
      <dgm:spPr/>
      <dgm:t>
        <a:bodyPr/>
        <a:lstStyle/>
        <a:p>
          <a:endParaRPr lang="en-US"/>
        </a:p>
      </dgm:t>
    </dgm:pt>
    <dgm:pt modelId="{0113B661-73AE-45BC-B26B-1D28C1257E19}">
      <dgm:prSet custT="1"/>
      <dgm:spPr/>
      <dgm:t>
        <a:bodyPr/>
        <a:lstStyle/>
        <a:p>
          <a:r>
            <a:rPr lang="en-US" sz="1400" dirty="0"/>
            <a:t>Warehouse Space</a:t>
          </a:r>
        </a:p>
      </dgm:t>
    </dgm:pt>
    <dgm:pt modelId="{45DDB8A1-8012-4237-B109-9D168D65F5D2}" type="parTrans" cxnId="{E489A93D-F63F-4BEA-A3E8-EC9C2E71F806}">
      <dgm:prSet/>
      <dgm:spPr/>
      <dgm:t>
        <a:bodyPr/>
        <a:lstStyle/>
        <a:p>
          <a:endParaRPr lang="en-US"/>
        </a:p>
      </dgm:t>
    </dgm:pt>
    <dgm:pt modelId="{8451E893-0D90-41CB-8819-296A5C1853F4}" type="sibTrans" cxnId="{E489A93D-F63F-4BEA-A3E8-EC9C2E71F806}">
      <dgm:prSet/>
      <dgm:spPr/>
      <dgm:t>
        <a:bodyPr/>
        <a:lstStyle/>
        <a:p>
          <a:endParaRPr lang="en-US"/>
        </a:p>
      </dgm:t>
    </dgm:pt>
    <dgm:pt modelId="{3132E286-4242-4204-B54A-9D32A1A0DFBA}" type="pres">
      <dgm:prSet presAssocID="{0EFA24C8-C8B4-42DC-9F2F-C18CB14475F6}" presName="compositeShape" presStyleCnt="0">
        <dgm:presLayoutVars>
          <dgm:chMax val="7"/>
          <dgm:dir/>
          <dgm:resizeHandles val="exact"/>
        </dgm:presLayoutVars>
      </dgm:prSet>
      <dgm:spPr/>
    </dgm:pt>
    <dgm:pt modelId="{02F5A40E-E426-41AB-8F50-CE2FE8F55B43}" type="pres">
      <dgm:prSet presAssocID="{4050C0CB-FFC5-4CBC-9A92-44F238852DE3}" presName="circ1" presStyleLbl="vennNode1" presStyleIdx="0" presStyleCnt="4"/>
      <dgm:spPr/>
    </dgm:pt>
    <dgm:pt modelId="{0FE00BC0-9230-4E9E-87B5-E7001CE31036}" type="pres">
      <dgm:prSet presAssocID="{4050C0CB-FFC5-4CBC-9A92-44F238852DE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099AC91-14B3-4C68-9D8F-282F0331BD3B}" type="pres">
      <dgm:prSet presAssocID="{8517E527-E78E-47B8-A1D6-7B43F503017E}" presName="circ2" presStyleLbl="vennNode1" presStyleIdx="1" presStyleCnt="4" custScaleX="103125"/>
      <dgm:spPr/>
    </dgm:pt>
    <dgm:pt modelId="{FCE09372-3A1E-48C0-A102-E1505BF7A83E}" type="pres">
      <dgm:prSet presAssocID="{8517E527-E78E-47B8-A1D6-7B43F503017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4883978-7AD6-4159-AC87-861FF1D2618E}" type="pres">
      <dgm:prSet presAssocID="{03C0CD64-0CF8-4116-8577-A71CEE699889}" presName="circ3" presStyleLbl="vennNode1" presStyleIdx="2" presStyleCnt="4"/>
      <dgm:spPr/>
    </dgm:pt>
    <dgm:pt modelId="{C6DA5D17-791A-4E08-86A8-994BC2E986A2}" type="pres">
      <dgm:prSet presAssocID="{03C0CD64-0CF8-4116-8577-A71CEE69988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6AD5F71-FC59-461D-89B9-2F01E8F3B3B1}" type="pres">
      <dgm:prSet presAssocID="{0113B661-73AE-45BC-B26B-1D28C1257E19}" presName="circ4" presStyleLbl="vennNode1" presStyleIdx="3" presStyleCnt="4" custScaleX="104568" custLinFactNeighborX="-7993" custLinFactNeighborY="-1141"/>
      <dgm:spPr/>
    </dgm:pt>
    <dgm:pt modelId="{7A05512B-64EE-482A-9262-BF29D905DBC3}" type="pres">
      <dgm:prSet presAssocID="{0113B661-73AE-45BC-B26B-1D28C1257E19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DF54205-62A8-44E0-8D8F-89ABB7CCE30B}" type="presOf" srcId="{8517E527-E78E-47B8-A1D6-7B43F503017E}" destId="{2099AC91-14B3-4C68-9D8F-282F0331BD3B}" srcOrd="0" destOrd="0" presId="urn:microsoft.com/office/officeart/2005/8/layout/venn1"/>
    <dgm:cxn modelId="{3F466C10-C691-433E-B1B9-3D5847F3E6F0}" type="presOf" srcId="{4050C0CB-FFC5-4CBC-9A92-44F238852DE3}" destId="{0FE00BC0-9230-4E9E-87B5-E7001CE31036}" srcOrd="1" destOrd="0" presId="urn:microsoft.com/office/officeart/2005/8/layout/venn1"/>
    <dgm:cxn modelId="{0F2EB313-A00F-48BE-A1A5-63D84FDE72B7}" srcId="{0EFA24C8-C8B4-42DC-9F2F-C18CB14475F6}" destId="{03C0CD64-0CF8-4116-8577-A71CEE699889}" srcOrd="2" destOrd="0" parTransId="{8C5029CA-D970-4259-9A74-93B05F50C961}" sibTransId="{703ADF15-24DE-4199-AA3E-FEFABE22458F}"/>
    <dgm:cxn modelId="{EFECCA3C-0605-45DE-AB6A-28033FE61AD5}" type="presOf" srcId="{0113B661-73AE-45BC-B26B-1D28C1257E19}" destId="{7A05512B-64EE-482A-9262-BF29D905DBC3}" srcOrd="1" destOrd="0" presId="urn:microsoft.com/office/officeart/2005/8/layout/venn1"/>
    <dgm:cxn modelId="{E489A93D-F63F-4BEA-A3E8-EC9C2E71F806}" srcId="{0EFA24C8-C8B4-42DC-9F2F-C18CB14475F6}" destId="{0113B661-73AE-45BC-B26B-1D28C1257E19}" srcOrd="3" destOrd="0" parTransId="{45DDB8A1-8012-4237-B109-9D168D65F5D2}" sibTransId="{8451E893-0D90-41CB-8819-296A5C1853F4}"/>
    <dgm:cxn modelId="{5C837045-067F-4D38-894D-CE9C1955925D}" type="presOf" srcId="{03C0CD64-0CF8-4116-8577-A71CEE699889}" destId="{C6DA5D17-791A-4E08-86A8-994BC2E986A2}" srcOrd="1" destOrd="0" presId="urn:microsoft.com/office/officeart/2005/8/layout/venn1"/>
    <dgm:cxn modelId="{AFD60A48-6718-4991-B6F2-3FFAF0AD121B}" type="presOf" srcId="{03C0CD64-0CF8-4116-8577-A71CEE699889}" destId="{F4883978-7AD6-4159-AC87-861FF1D2618E}" srcOrd="0" destOrd="0" presId="urn:microsoft.com/office/officeart/2005/8/layout/venn1"/>
    <dgm:cxn modelId="{007F846B-DAED-4B42-9431-088F23D1C0D9}" type="presOf" srcId="{0EFA24C8-C8B4-42DC-9F2F-C18CB14475F6}" destId="{3132E286-4242-4204-B54A-9D32A1A0DFBA}" srcOrd="0" destOrd="0" presId="urn:microsoft.com/office/officeart/2005/8/layout/venn1"/>
    <dgm:cxn modelId="{C4ED44A1-CAAE-4F61-8D0A-0680730DEEED}" srcId="{0EFA24C8-C8B4-42DC-9F2F-C18CB14475F6}" destId="{4050C0CB-FFC5-4CBC-9A92-44F238852DE3}" srcOrd="0" destOrd="0" parTransId="{B2AB5D60-E76B-4DA8-AE72-5F0DDAE9EE8D}" sibTransId="{A236840C-74FF-4590-A710-78191207CC72}"/>
    <dgm:cxn modelId="{3AAED1C3-B484-40F1-8CE7-BF8D71955C41}" type="presOf" srcId="{4050C0CB-FFC5-4CBC-9A92-44F238852DE3}" destId="{02F5A40E-E426-41AB-8F50-CE2FE8F55B43}" srcOrd="0" destOrd="0" presId="urn:microsoft.com/office/officeart/2005/8/layout/venn1"/>
    <dgm:cxn modelId="{F1E91AC6-3B82-43E7-B0B8-4DA71B702C04}" type="presOf" srcId="{0113B661-73AE-45BC-B26B-1D28C1257E19}" destId="{26AD5F71-FC59-461D-89B9-2F01E8F3B3B1}" srcOrd="0" destOrd="0" presId="urn:microsoft.com/office/officeart/2005/8/layout/venn1"/>
    <dgm:cxn modelId="{D3B9A0E2-B46C-494C-A658-1679342074C7}" srcId="{0EFA24C8-C8B4-42DC-9F2F-C18CB14475F6}" destId="{8517E527-E78E-47B8-A1D6-7B43F503017E}" srcOrd="1" destOrd="0" parTransId="{DA512A33-A181-491E-897C-4C8B3610927C}" sibTransId="{B134A939-6CBD-4B98-9236-2107A176BC47}"/>
    <dgm:cxn modelId="{D5CAC6E4-9AF5-48BF-A45A-DCA64BD3308B}" type="presOf" srcId="{8517E527-E78E-47B8-A1D6-7B43F503017E}" destId="{FCE09372-3A1E-48C0-A102-E1505BF7A83E}" srcOrd="1" destOrd="0" presId="urn:microsoft.com/office/officeart/2005/8/layout/venn1"/>
    <dgm:cxn modelId="{D5B203CD-51DA-485E-90DA-23305697FC0F}" type="presParOf" srcId="{3132E286-4242-4204-B54A-9D32A1A0DFBA}" destId="{02F5A40E-E426-41AB-8F50-CE2FE8F55B43}" srcOrd="0" destOrd="0" presId="urn:microsoft.com/office/officeart/2005/8/layout/venn1"/>
    <dgm:cxn modelId="{25F54403-1042-470D-9B17-9F776DB02FCF}" type="presParOf" srcId="{3132E286-4242-4204-B54A-9D32A1A0DFBA}" destId="{0FE00BC0-9230-4E9E-87B5-E7001CE31036}" srcOrd="1" destOrd="0" presId="urn:microsoft.com/office/officeart/2005/8/layout/venn1"/>
    <dgm:cxn modelId="{329827A0-A345-485E-BA79-1156AEB6EF94}" type="presParOf" srcId="{3132E286-4242-4204-B54A-9D32A1A0DFBA}" destId="{2099AC91-14B3-4C68-9D8F-282F0331BD3B}" srcOrd="2" destOrd="0" presId="urn:microsoft.com/office/officeart/2005/8/layout/venn1"/>
    <dgm:cxn modelId="{E560DCA8-A22A-44CD-AAD5-A1799C9793F3}" type="presParOf" srcId="{3132E286-4242-4204-B54A-9D32A1A0DFBA}" destId="{FCE09372-3A1E-48C0-A102-E1505BF7A83E}" srcOrd="3" destOrd="0" presId="urn:microsoft.com/office/officeart/2005/8/layout/venn1"/>
    <dgm:cxn modelId="{38381134-7434-46DB-8D1A-C30843E55519}" type="presParOf" srcId="{3132E286-4242-4204-B54A-9D32A1A0DFBA}" destId="{F4883978-7AD6-4159-AC87-861FF1D2618E}" srcOrd="4" destOrd="0" presId="urn:microsoft.com/office/officeart/2005/8/layout/venn1"/>
    <dgm:cxn modelId="{26E3B7F7-2A9D-431A-B068-FCCDB512B5EF}" type="presParOf" srcId="{3132E286-4242-4204-B54A-9D32A1A0DFBA}" destId="{C6DA5D17-791A-4E08-86A8-994BC2E986A2}" srcOrd="5" destOrd="0" presId="urn:microsoft.com/office/officeart/2005/8/layout/venn1"/>
    <dgm:cxn modelId="{9527045A-B57E-4B97-99DD-A111AB62BBEF}" type="presParOf" srcId="{3132E286-4242-4204-B54A-9D32A1A0DFBA}" destId="{26AD5F71-FC59-461D-89B9-2F01E8F3B3B1}" srcOrd="6" destOrd="0" presId="urn:microsoft.com/office/officeart/2005/8/layout/venn1"/>
    <dgm:cxn modelId="{F78847D4-C52F-4567-A16C-808B6E457339}" type="presParOf" srcId="{3132E286-4242-4204-B54A-9D32A1A0DFBA}" destId="{7A05512B-64EE-482A-9262-BF29D905DBC3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422372-D476-4AEC-A9F4-B11B9C53426A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B333B5-080A-4534-83D7-F7518C823905}">
      <dgm:prSet/>
      <dgm:spPr/>
      <dgm:t>
        <a:bodyPr/>
        <a:lstStyle/>
        <a:p>
          <a:pPr rtl="0"/>
          <a:r>
            <a:rPr lang="en-US" b="1"/>
            <a:t>Maharashtra</a:t>
          </a:r>
          <a:endParaRPr lang="en-US"/>
        </a:p>
      </dgm:t>
    </dgm:pt>
    <dgm:pt modelId="{953FD0C9-05F6-4CB4-907C-88F49AB992D8}" type="parTrans" cxnId="{14B9E728-3EE9-49C1-A9A3-E202D9EE42EC}">
      <dgm:prSet/>
      <dgm:spPr/>
      <dgm:t>
        <a:bodyPr/>
        <a:lstStyle/>
        <a:p>
          <a:endParaRPr lang="en-US"/>
        </a:p>
      </dgm:t>
    </dgm:pt>
    <dgm:pt modelId="{6E8BDC78-C909-4EBD-AE1C-54B240089D0E}" type="sibTrans" cxnId="{14B9E728-3EE9-49C1-A9A3-E202D9EE42EC}">
      <dgm:prSet/>
      <dgm:spPr/>
      <dgm:t>
        <a:bodyPr/>
        <a:lstStyle/>
        <a:p>
          <a:endParaRPr lang="en-US"/>
        </a:p>
      </dgm:t>
    </dgm:pt>
    <dgm:pt modelId="{9503E8F1-2C95-4961-B59A-EBF88C96C168}">
      <dgm:prSet/>
      <dgm:spPr/>
      <dgm:t>
        <a:bodyPr/>
        <a:lstStyle/>
        <a:p>
          <a:pPr rtl="0"/>
          <a:r>
            <a:rPr lang="en-US" b="1"/>
            <a:t>Gujarat</a:t>
          </a:r>
          <a:endParaRPr lang="en-US"/>
        </a:p>
      </dgm:t>
    </dgm:pt>
    <dgm:pt modelId="{06EC5B1A-755F-49D9-B76F-35A6400EF083}" type="parTrans" cxnId="{F803240E-8B31-4BFB-8665-11B1BB1E05FF}">
      <dgm:prSet/>
      <dgm:spPr/>
      <dgm:t>
        <a:bodyPr/>
        <a:lstStyle/>
        <a:p>
          <a:endParaRPr lang="en-US"/>
        </a:p>
      </dgm:t>
    </dgm:pt>
    <dgm:pt modelId="{3298A27D-4FD8-43FA-9E67-3BF8D7DE4B06}" type="sibTrans" cxnId="{F803240E-8B31-4BFB-8665-11B1BB1E05FF}">
      <dgm:prSet/>
      <dgm:spPr/>
      <dgm:t>
        <a:bodyPr/>
        <a:lstStyle/>
        <a:p>
          <a:endParaRPr lang="en-US"/>
        </a:p>
      </dgm:t>
    </dgm:pt>
    <dgm:pt modelId="{E36A2E84-4939-44E0-B406-406CD6B66323}">
      <dgm:prSet/>
      <dgm:spPr/>
      <dgm:t>
        <a:bodyPr/>
        <a:lstStyle/>
        <a:p>
          <a:pPr rtl="0"/>
          <a:r>
            <a:rPr lang="en-US" b="1"/>
            <a:t>Rajasthan</a:t>
          </a:r>
          <a:endParaRPr lang="en-US"/>
        </a:p>
      </dgm:t>
    </dgm:pt>
    <dgm:pt modelId="{BB8F116D-7BC8-4383-BE58-88DDF1A94CC2}" type="parTrans" cxnId="{F41B2EB3-8A21-4DA4-9D0E-595A34CE8F78}">
      <dgm:prSet/>
      <dgm:spPr/>
      <dgm:t>
        <a:bodyPr/>
        <a:lstStyle/>
        <a:p>
          <a:endParaRPr lang="en-US"/>
        </a:p>
      </dgm:t>
    </dgm:pt>
    <dgm:pt modelId="{23CC9FBC-1C49-4A6B-9B19-940CEAD6A672}" type="sibTrans" cxnId="{F41B2EB3-8A21-4DA4-9D0E-595A34CE8F78}">
      <dgm:prSet/>
      <dgm:spPr/>
      <dgm:t>
        <a:bodyPr/>
        <a:lstStyle/>
        <a:p>
          <a:endParaRPr lang="en-US"/>
        </a:p>
      </dgm:t>
    </dgm:pt>
    <dgm:pt modelId="{4C407D70-8419-4BA7-BBE6-5AF3DCDDC09D}">
      <dgm:prSet/>
      <dgm:spPr/>
      <dgm:t>
        <a:bodyPr/>
        <a:lstStyle/>
        <a:p>
          <a:pPr rtl="0"/>
          <a:r>
            <a:rPr lang="en-US" b="1"/>
            <a:t>Madhya Pradesh</a:t>
          </a:r>
          <a:endParaRPr lang="en-US"/>
        </a:p>
      </dgm:t>
    </dgm:pt>
    <dgm:pt modelId="{57E575BD-5089-45F8-B4A3-5B9B47839465}" type="parTrans" cxnId="{F0AEE1DC-D5C1-4695-A1B1-0D755F648512}">
      <dgm:prSet/>
      <dgm:spPr/>
      <dgm:t>
        <a:bodyPr/>
        <a:lstStyle/>
        <a:p>
          <a:endParaRPr lang="en-US"/>
        </a:p>
      </dgm:t>
    </dgm:pt>
    <dgm:pt modelId="{576932C5-C3D5-45FA-9F5B-41730E52504E}" type="sibTrans" cxnId="{F0AEE1DC-D5C1-4695-A1B1-0D755F648512}">
      <dgm:prSet/>
      <dgm:spPr/>
      <dgm:t>
        <a:bodyPr/>
        <a:lstStyle/>
        <a:p>
          <a:endParaRPr lang="en-US"/>
        </a:p>
      </dgm:t>
    </dgm:pt>
    <dgm:pt modelId="{4DA4A66C-14F7-4767-A2AE-9BB62D90B6FA}">
      <dgm:prSet/>
      <dgm:spPr/>
      <dgm:t>
        <a:bodyPr/>
        <a:lstStyle/>
        <a:p>
          <a:pPr rtl="0"/>
          <a:r>
            <a:rPr lang="en-US" b="1"/>
            <a:t>Uttar Pradesh</a:t>
          </a:r>
          <a:endParaRPr lang="en-US"/>
        </a:p>
      </dgm:t>
    </dgm:pt>
    <dgm:pt modelId="{7C35F1E2-BF75-402B-BE4C-BA5CBC312093}" type="parTrans" cxnId="{6B1B1B38-00BC-4D4E-981F-0B945CE0EA5F}">
      <dgm:prSet/>
      <dgm:spPr/>
      <dgm:t>
        <a:bodyPr/>
        <a:lstStyle/>
        <a:p>
          <a:endParaRPr lang="en-US"/>
        </a:p>
      </dgm:t>
    </dgm:pt>
    <dgm:pt modelId="{23E630B0-69C5-40E1-A579-19BDEC1959DB}" type="sibTrans" cxnId="{6B1B1B38-00BC-4D4E-981F-0B945CE0EA5F}">
      <dgm:prSet/>
      <dgm:spPr/>
      <dgm:t>
        <a:bodyPr/>
        <a:lstStyle/>
        <a:p>
          <a:endParaRPr lang="en-US"/>
        </a:p>
      </dgm:t>
    </dgm:pt>
    <dgm:pt modelId="{37D5F5A0-BF8F-430E-AADE-CC44C26D19AB}">
      <dgm:prSet/>
      <dgm:spPr/>
      <dgm:t>
        <a:bodyPr/>
        <a:lstStyle/>
        <a:p>
          <a:pPr rtl="0"/>
          <a:r>
            <a:rPr lang="en-US" b="1"/>
            <a:t>Uttrakhand</a:t>
          </a:r>
          <a:endParaRPr lang="en-US"/>
        </a:p>
      </dgm:t>
    </dgm:pt>
    <dgm:pt modelId="{FBD72B5F-0CC8-4079-8224-483F90B2EB99}" type="parTrans" cxnId="{6464E29B-94EE-4780-B6A2-0EF7E350D089}">
      <dgm:prSet/>
      <dgm:spPr/>
      <dgm:t>
        <a:bodyPr/>
        <a:lstStyle/>
        <a:p>
          <a:endParaRPr lang="en-US"/>
        </a:p>
      </dgm:t>
    </dgm:pt>
    <dgm:pt modelId="{4D310980-24E1-45CB-9C7E-4DD36107EAA8}" type="sibTrans" cxnId="{6464E29B-94EE-4780-B6A2-0EF7E350D089}">
      <dgm:prSet/>
      <dgm:spPr/>
      <dgm:t>
        <a:bodyPr/>
        <a:lstStyle/>
        <a:p>
          <a:endParaRPr lang="en-US"/>
        </a:p>
      </dgm:t>
    </dgm:pt>
    <dgm:pt modelId="{B6C39BF1-6DEF-445F-A64B-743E2B5E16A2}">
      <dgm:prSet/>
      <dgm:spPr/>
      <dgm:t>
        <a:bodyPr/>
        <a:lstStyle/>
        <a:p>
          <a:pPr rtl="0"/>
          <a:r>
            <a:rPr lang="en-US" b="1"/>
            <a:t>Andhra Pradesh</a:t>
          </a:r>
          <a:endParaRPr lang="en-US"/>
        </a:p>
      </dgm:t>
    </dgm:pt>
    <dgm:pt modelId="{D3918AE0-9899-4E9B-8E15-986B913EF0D1}" type="parTrans" cxnId="{73227795-62B7-440D-8D06-1D57BA940E7D}">
      <dgm:prSet/>
      <dgm:spPr/>
      <dgm:t>
        <a:bodyPr/>
        <a:lstStyle/>
        <a:p>
          <a:endParaRPr lang="en-US"/>
        </a:p>
      </dgm:t>
    </dgm:pt>
    <dgm:pt modelId="{EA80E206-AB12-426C-B680-07B1EBADE6BA}" type="sibTrans" cxnId="{73227795-62B7-440D-8D06-1D57BA940E7D}">
      <dgm:prSet/>
      <dgm:spPr/>
      <dgm:t>
        <a:bodyPr/>
        <a:lstStyle/>
        <a:p>
          <a:endParaRPr lang="en-US"/>
        </a:p>
      </dgm:t>
    </dgm:pt>
    <dgm:pt modelId="{9674FE52-395D-4AC0-BB80-C9B70DF1DFEC}">
      <dgm:prSet/>
      <dgm:spPr/>
      <dgm:t>
        <a:bodyPr/>
        <a:lstStyle/>
        <a:p>
          <a:pPr rtl="0"/>
          <a:r>
            <a:rPr lang="en-US" b="1"/>
            <a:t>Karnataka</a:t>
          </a:r>
          <a:endParaRPr lang="en-US"/>
        </a:p>
      </dgm:t>
    </dgm:pt>
    <dgm:pt modelId="{B9BFE8DE-CB0D-4FD2-9FB0-F44CBA9771E7}" type="parTrans" cxnId="{51736FDE-03F2-483B-9A18-FA1F6953FF33}">
      <dgm:prSet/>
      <dgm:spPr/>
      <dgm:t>
        <a:bodyPr/>
        <a:lstStyle/>
        <a:p>
          <a:endParaRPr lang="en-US"/>
        </a:p>
      </dgm:t>
    </dgm:pt>
    <dgm:pt modelId="{565375B8-7F61-4E3F-AE22-5DB4C47299A9}" type="sibTrans" cxnId="{51736FDE-03F2-483B-9A18-FA1F6953FF33}">
      <dgm:prSet/>
      <dgm:spPr/>
      <dgm:t>
        <a:bodyPr/>
        <a:lstStyle/>
        <a:p>
          <a:endParaRPr lang="en-US"/>
        </a:p>
      </dgm:t>
    </dgm:pt>
    <dgm:pt modelId="{6F87E5E4-5C8E-4661-8A74-FD9C756FB3DE}">
      <dgm:prSet/>
      <dgm:spPr/>
      <dgm:t>
        <a:bodyPr/>
        <a:lstStyle/>
        <a:p>
          <a:pPr rtl="0"/>
          <a:r>
            <a:rPr lang="en-US" b="1"/>
            <a:t>Telangana</a:t>
          </a:r>
          <a:endParaRPr lang="en-US"/>
        </a:p>
      </dgm:t>
    </dgm:pt>
    <dgm:pt modelId="{F9315639-6E83-4E0A-8F38-60B07EF52A66}" type="parTrans" cxnId="{876220FC-8AD1-40EE-AB7B-172750B123D2}">
      <dgm:prSet/>
      <dgm:spPr/>
      <dgm:t>
        <a:bodyPr/>
        <a:lstStyle/>
        <a:p>
          <a:endParaRPr lang="en-US"/>
        </a:p>
      </dgm:t>
    </dgm:pt>
    <dgm:pt modelId="{8A7E1384-CC45-4613-8EAB-02470BA7D06D}" type="sibTrans" cxnId="{876220FC-8AD1-40EE-AB7B-172750B123D2}">
      <dgm:prSet/>
      <dgm:spPr/>
      <dgm:t>
        <a:bodyPr/>
        <a:lstStyle/>
        <a:p>
          <a:endParaRPr lang="en-US"/>
        </a:p>
      </dgm:t>
    </dgm:pt>
    <dgm:pt modelId="{E0F1BF95-0CF9-406E-B247-F5FE54F73AE5}">
      <dgm:prSet/>
      <dgm:spPr/>
      <dgm:t>
        <a:bodyPr/>
        <a:lstStyle/>
        <a:p>
          <a:pPr rtl="0"/>
          <a:r>
            <a:rPr lang="en-US" b="1"/>
            <a:t>West Bengal</a:t>
          </a:r>
          <a:endParaRPr lang="en-US"/>
        </a:p>
      </dgm:t>
    </dgm:pt>
    <dgm:pt modelId="{1144F87E-AD7B-4497-B89C-D408FFC928C0}" type="parTrans" cxnId="{03A03A93-14F6-4017-BE08-C4AB8F8BAE07}">
      <dgm:prSet/>
      <dgm:spPr/>
      <dgm:t>
        <a:bodyPr/>
        <a:lstStyle/>
        <a:p>
          <a:endParaRPr lang="en-US"/>
        </a:p>
      </dgm:t>
    </dgm:pt>
    <dgm:pt modelId="{CBF3E7A2-1D9D-4C9B-BCF1-02C306EA40F0}" type="sibTrans" cxnId="{03A03A93-14F6-4017-BE08-C4AB8F8BAE07}">
      <dgm:prSet/>
      <dgm:spPr/>
      <dgm:t>
        <a:bodyPr/>
        <a:lstStyle/>
        <a:p>
          <a:endParaRPr lang="en-US"/>
        </a:p>
      </dgm:t>
    </dgm:pt>
    <dgm:pt modelId="{885DFFA6-ACB9-4B0B-9E6A-209FC937512A}">
      <dgm:prSet custT="1"/>
      <dgm:spPr/>
      <dgm:t>
        <a:bodyPr/>
        <a:lstStyle/>
        <a:p>
          <a:r>
            <a:rPr lang="en-US" sz="1400" dirty="0"/>
            <a:t>250000 </a:t>
          </a:r>
          <a:r>
            <a:rPr lang="en-US" sz="1400" dirty="0" err="1"/>
            <a:t>sq.ft</a:t>
          </a:r>
          <a:r>
            <a:rPr lang="en-US" sz="1400" dirty="0"/>
            <a:t>. warehousing + Transportation</a:t>
          </a:r>
        </a:p>
      </dgm:t>
    </dgm:pt>
    <dgm:pt modelId="{2DC6EDCA-A4A4-4C5F-86E8-2C2ACA009F7E}" type="parTrans" cxnId="{B5C8F598-E4F6-4A0C-8CC2-85A7A62E2EDB}">
      <dgm:prSet/>
      <dgm:spPr/>
      <dgm:t>
        <a:bodyPr/>
        <a:lstStyle/>
        <a:p>
          <a:endParaRPr lang="en-US"/>
        </a:p>
      </dgm:t>
    </dgm:pt>
    <dgm:pt modelId="{48006A34-9697-4B7C-B94E-B96CFE8CF7E9}" type="sibTrans" cxnId="{B5C8F598-E4F6-4A0C-8CC2-85A7A62E2EDB}">
      <dgm:prSet/>
      <dgm:spPr/>
      <dgm:t>
        <a:bodyPr/>
        <a:lstStyle/>
        <a:p>
          <a:endParaRPr lang="en-US"/>
        </a:p>
      </dgm:t>
    </dgm:pt>
    <dgm:pt modelId="{2F87AD51-E6AE-47B1-B2F9-7067B3655DE0}">
      <dgm:prSet custT="1"/>
      <dgm:spPr/>
      <dgm:t>
        <a:bodyPr/>
        <a:lstStyle/>
        <a:p>
          <a:endParaRPr lang="en-US" sz="1400" dirty="0"/>
        </a:p>
      </dgm:t>
    </dgm:pt>
    <dgm:pt modelId="{6F6D9430-B413-4789-AC86-B1F41DD9F51A}" type="parTrans" cxnId="{E576E8C1-05F5-4932-954A-111D18DD36D0}">
      <dgm:prSet/>
      <dgm:spPr/>
      <dgm:t>
        <a:bodyPr/>
        <a:lstStyle/>
        <a:p>
          <a:endParaRPr lang="en-US"/>
        </a:p>
      </dgm:t>
    </dgm:pt>
    <dgm:pt modelId="{A9DB2CCD-F3DA-4F0B-AFC2-7B7D0DFD5F03}" type="sibTrans" cxnId="{E576E8C1-05F5-4932-954A-111D18DD36D0}">
      <dgm:prSet/>
      <dgm:spPr/>
      <dgm:t>
        <a:bodyPr/>
        <a:lstStyle/>
        <a:p>
          <a:endParaRPr lang="en-US"/>
        </a:p>
      </dgm:t>
    </dgm:pt>
    <dgm:pt modelId="{EAEFD049-E028-48EE-9FBB-014DE2E2033F}">
      <dgm:prSet/>
      <dgm:spPr/>
      <dgm:t>
        <a:bodyPr/>
        <a:lstStyle/>
        <a:p>
          <a:r>
            <a:rPr lang="en-US" dirty="0"/>
            <a:t>187000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CD1B5F85-EF94-4B99-9A45-38FC175966F8}" type="parTrans" cxnId="{DDF38B24-0E7A-417E-ACEA-8F9DA65064E4}">
      <dgm:prSet/>
      <dgm:spPr/>
      <dgm:t>
        <a:bodyPr/>
        <a:lstStyle/>
        <a:p>
          <a:endParaRPr lang="en-US"/>
        </a:p>
      </dgm:t>
    </dgm:pt>
    <dgm:pt modelId="{E12AF907-034D-4CF0-964D-F3E64D355B5B}" type="sibTrans" cxnId="{DDF38B24-0E7A-417E-ACEA-8F9DA65064E4}">
      <dgm:prSet/>
      <dgm:spPr/>
      <dgm:t>
        <a:bodyPr/>
        <a:lstStyle/>
        <a:p>
          <a:endParaRPr lang="en-US"/>
        </a:p>
      </dgm:t>
    </dgm:pt>
    <dgm:pt modelId="{8B2A0F07-E193-429C-AE80-E4790D8D5C4A}">
      <dgm:prSet/>
      <dgm:spPr/>
      <dgm:t>
        <a:bodyPr/>
        <a:lstStyle/>
        <a:p>
          <a:r>
            <a:rPr lang="en-US" dirty="0"/>
            <a:t>180000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538E90CD-2658-4217-AA45-D8C5B153CAB1}" type="parTrans" cxnId="{01E9945D-61A0-4C75-BCA3-7F9A3DA0A225}">
      <dgm:prSet/>
      <dgm:spPr/>
      <dgm:t>
        <a:bodyPr/>
        <a:lstStyle/>
        <a:p>
          <a:endParaRPr lang="en-US"/>
        </a:p>
      </dgm:t>
    </dgm:pt>
    <dgm:pt modelId="{96138186-5E66-414C-9145-532D484439EC}" type="sibTrans" cxnId="{01E9945D-61A0-4C75-BCA3-7F9A3DA0A225}">
      <dgm:prSet/>
      <dgm:spPr/>
      <dgm:t>
        <a:bodyPr/>
        <a:lstStyle/>
        <a:p>
          <a:endParaRPr lang="en-US"/>
        </a:p>
      </dgm:t>
    </dgm:pt>
    <dgm:pt modelId="{DABAFF5C-AF95-43E2-BF5F-AF1D62AA7547}">
      <dgm:prSet/>
      <dgm:spPr/>
      <dgm:t>
        <a:bodyPr/>
        <a:lstStyle/>
        <a:p>
          <a:r>
            <a:rPr lang="en-US" dirty="0"/>
            <a:t> Transportation</a:t>
          </a:r>
        </a:p>
      </dgm:t>
    </dgm:pt>
    <dgm:pt modelId="{0640EBCA-B6C0-4AE0-B5FF-1E5822D41EC3}" type="parTrans" cxnId="{526389BF-62EE-4E15-90A4-897C2DCFCA4A}">
      <dgm:prSet/>
      <dgm:spPr/>
      <dgm:t>
        <a:bodyPr/>
        <a:lstStyle/>
        <a:p>
          <a:endParaRPr lang="en-US"/>
        </a:p>
      </dgm:t>
    </dgm:pt>
    <dgm:pt modelId="{F139852E-B95B-44C2-9E41-FE0DEE3F8E5E}" type="sibTrans" cxnId="{526389BF-62EE-4E15-90A4-897C2DCFCA4A}">
      <dgm:prSet/>
      <dgm:spPr/>
      <dgm:t>
        <a:bodyPr/>
        <a:lstStyle/>
        <a:p>
          <a:endParaRPr lang="en-US"/>
        </a:p>
      </dgm:t>
    </dgm:pt>
    <dgm:pt modelId="{C072D377-B0A0-4B04-BE0D-FAC2BED8F2C4}">
      <dgm:prSet/>
      <dgm:spPr/>
      <dgm:t>
        <a:bodyPr/>
        <a:lstStyle/>
        <a:p>
          <a:r>
            <a:rPr lang="en-US" dirty="0"/>
            <a:t>50000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27233241-84F7-4753-BF1C-EA80D9BC77BB}" type="parTrans" cxnId="{46FEDE78-F9F7-49CF-8C0B-96AA0DCFC4F7}">
      <dgm:prSet/>
      <dgm:spPr/>
      <dgm:t>
        <a:bodyPr/>
        <a:lstStyle/>
        <a:p>
          <a:endParaRPr lang="en-US"/>
        </a:p>
      </dgm:t>
    </dgm:pt>
    <dgm:pt modelId="{13C3912D-175F-46CC-8328-72F39DA2C1B0}" type="sibTrans" cxnId="{46FEDE78-F9F7-49CF-8C0B-96AA0DCFC4F7}">
      <dgm:prSet/>
      <dgm:spPr/>
      <dgm:t>
        <a:bodyPr/>
        <a:lstStyle/>
        <a:p>
          <a:endParaRPr lang="en-US"/>
        </a:p>
      </dgm:t>
    </dgm:pt>
    <dgm:pt modelId="{5448F272-F9A7-4AFD-9E7E-B137D7D4579A}">
      <dgm:prSet/>
      <dgm:spPr/>
      <dgm:t>
        <a:bodyPr/>
        <a:lstStyle/>
        <a:p>
          <a:r>
            <a:rPr lang="en-US" dirty="0"/>
            <a:t>65000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3FB6929C-BC72-41AC-8983-590C892E7BF3}" type="parTrans" cxnId="{334CA86F-93B2-40D2-A688-A7728D329115}">
      <dgm:prSet/>
      <dgm:spPr/>
      <dgm:t>
        <a:bodyPr/>
        <a:lstStyle/>
        <a:p>
          <a:endParaRPr lang="en-US"/>
        </a:p>
      </dgm:t>
    </dgm:pt>
    <dgm:pt modelId="{E1F22DAE-90E4-4B91-8822-6B776E8075FF}" type="sibTrans" cxnId="{334CA86F-93B2-40D2-A688-A7728D329115}">
      <dgm:prSet/>
      <dgm:spPr/>
      <dgm:t>
        <a:bodyPr/>
        <a:lstStyle/>
        <a:p>
          <a:endParaRPr lang="en-US"/>
        </a:p>
      </dgm:t>
    </dgm:pt>
    <dgm:pt modelId="{A5650710-9C7B-44A6-A565-69F22FE8D26A}">
      <dgm:prSet/>
      <dgm:spPr/>
      <dgm:t>
        <a:bodyPr/>
        <a:lstStyle/>
        <a:p>
          <a:r>
            <a:rPr lang="en-US" dirty="0"/>
            <a:t>1070000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504DF348-C37E-4F83-8175-8557D3110BDA}" type="parTrans" cxnId="{E63A873F-840D-45D6-8A57-86F33BCBFB3C}">
      <dgm:prSet/>
      <dgm:spPr/>
      <dgm:t>
        <a:bodyPr/>
        <a:lstStyle/>
        <a:p>
          <a:endParaRPr lang="en-US"/>
        </a:p>
      </dgm:t>
    </dgm:pt>
    <dgm:pt modelId="{7EDE5B70-994A-45BA-A4AB-79C176D3AD87}" type="sibTrans" cxnId="{E63A873F-840D-45D6-8A57-86F33BCBFB3C}">
      <dgm:prSet/>
      <dgm:spPr/>
      <dgm:t>
        <a:bodyPr/>
        <a:lstStyle/>
        <a:p>
          <a:endParaRPr lang="en-US"/>
        </a:p>
      </dgm:t>
    </dgm:pt>
    <dgm:pt modelId="{A494AFA9-745D-414D-8A19-06F3B35E9170}">
      <dgm:prSet/>
      <dgm:spPr/>
      <dgm:t>
        <a:bodyPr/>
        <a:lstStyle/>
        <a:p>
          <a:r>
            <a:rPr lang="en-US" dirty="0"/>
            <a:t>200000 </a:t>
          </a:r>
          <a:r>
            <a:rPr lang="en-US" dirty="0" err="1"/>
            <a:t>sq.ft</a:t>
          </a:r>
          <a:r>
            <a:rPr lang="en-US" dirty="0"/>
            <a:t>. warehousing + Transportation</a:t>
          </a:r>
        </a:p>
      </dgm:t>
    </dgm:pt>
    <dgm:pt modelId="{826E9189-334C-4A75-8686-37A06B83C3FF}" type="parTrans" cxnId="{991FA654-CBA2-4D21-84DA-1DB1D5702BDC}">
      <dgm:prSet/>
      <dgm:spPr/>
      <dgm:t>
        <a:bodyPr/>
        <a:lstStyle/>
        <a:p>
          <a:endParaRPr lang="en-US"/>
        </a:p>
      </dgm:t>
    </dgm:pt>
    <dgm:pt modelId="{2133BECD-D193-4D07-9D16-49A07371B019}" type="sibTrans" cxnId="{991FA654-CBA2-4D21-84DA-1DB1D5702BDC}">
      <dgm:prSet/>
      <dgm:spPr/>
      <dgm:t>
        <a:bodyPr/>
        <a:lstStyle/>
        <a:p>
          <a:endParaRPr lang="en-US"/>
        </a:p>
      </dgm:t>
    </dgm:pt>
    <dgm:pt modelId="{FA5A3FF0-3F03-4933-88E8-76D9B02C9222}">
      <dgm:prSet/>
      <dgm:spPr/>
      <dgm:t>
        <a:bodyPr/>
        <a:lstStyle/>
        <a:p>
          <a:r>
            <a:rPr lang="en-US" dirty="0"/>
            <a:t> Transportation</a:t>
          </a:r>
        </a:p>
      </dgm:t>
    </dgm:pt>
    <dgm:pt modelId="{71A40EA2-0652-4597-B328-8405434B30C4}" type="parTrans" cxnId="{D7BBF237-B9AD-4D53-B6C5-FAE2D483789C}">
      <dgm:prSet/>
      <dgm:spPr/>
      <dgm:t>
        <a:bodyPr/>
        <a:lstStyle/>
        <a:p>
          <a:endParaRPr lang="en-US"/>
        </a:p>
      </dgm:t>
    </dgm:pt>
    <dgm:pt modelId="{5B68DD3B-9C84-487A-8978-D5EA1204B933}" type="sibTrans" cxnId="{D7BBF237-B9AD-4D53-B6C5-FAE2D483789C}">
      <dgm:prSet/>
      <dgm:spPr/>
      <dgm:t>
        <a:bodyPr/>
        <a:lstStyle/>
        <a:p>
          <a:endParaRPr lang="en-US"/>
        </a:p>
      </dgm:t>
    </dgm:pt>
    <dgm:pt modelId="{A43A0755-78D8-4323-8BF3-00AEC56C4D5A}">
      <dgm:prSet/>
      <dgm:spPr/>
      <dgm:t>
        <a:bodyPr/>
        <a:lstStyle/>
        <a:p>
          <a:r>
            <a:rPr lang="en-US" dirty="0"/>
            <a:t>Transportation</a:t>
          </a:r>
        </a:p>
      </dgm:t>
    </dgm:pt>
    <dgm:pt modelId="{279582D0-1817-4063-AA7A-E5640E00C3D1}" type="parTrans" cxnId="{9D643540-C6A9-4CB4-BE54-4E9201250564}">
      <dgm:prSet/>
      <dgm:spPr/>
      <dgm:t>
        <a:bodyPr/>
        <a:lstStyle/>
        <a:p>
          <a:endParaRPr lang="en-US"/>
        </a:p>
      </dgm:t>
    </dgm:pt>
    <dgm:pt modelId="{5288EB48-DF6F-4E72-80C0-EDD0D10F9B7B}" type="sibTrans" cxnId="{9D643540-C6A9-4CB4-BE54-4E9201250564}">
      <dgm:prSet/>
      <dgm:spPr/>
      <dgm:t>
        <a:bodyPr/>
        <a:lstStyle/>
        <a:p>
          <a:endParaRPr lang="en-US"/>
        </a:p>
      </dgm:t>
    </dgm:pt>
    <dgm:pt modelId="{99BB5A30-0796-4062-A81F-4B1E2459F1D0}" type="pres">
      <dgm:prSet presAssocID="{4D422372-D476-4AEC-A9F4-B11B9C53426A}" presName="diagram" presStyleCnt="0">
        <dgm:presLayoutVars>
          <dgm:dir/>
          <dgm:animLvl val="lvl"/>
          <dgm:resizeHandles val="exact"/>
        </dgm:presLayoutVars>
      </dgm:prSet>
      <dgm:spPr/>
    </dgm:pt>
    <dgm:pt modelId="{C9238168-656B-4C74-9104-30BE66BE4C9E}" type="pres">
      <dgm:prSet presAssocID="{64B333B5-080A-4534-83D7-F7518C823905}" presName="compNode" presStyleCnt="0"/>
      <dgm:spPr/>
    </dgm:pt>
    <dgm:pt modelId="{6E2F34F0-1AD7-4E0E-AAE3-06667E0D93D3}" type="pres">
      <dgm:prSet presAssocID="{64B333B5-080A-4534-83D7-F7518C823905}" presName="childRect" presStyleLbl="bgAcc1" presStyleIdx="0" presStyleCnt="10">
        <dgm:presLayoutVars>
          <dgm:bulletEnabled val="1"/>
        </dgm:presLayoutVars>
      </dgm:prSet>
      <dgm:spPr/>
    </dgm:pt>
    <dgm:pt modelId="{0E569E72-2A6A-4A52-9C8C-2AA01E4D47CB}" type="pres">
      <dgm:prSet presAssocID="{64B333B5-080A-4534-83D7-F7518C82390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0826B35-CD44-4484-AF9B-2E2B94F5392C}" type="pres">
      <dgm:prSet presAssocID="{64B333B5-080A-4534-83D7-F7518C823905}" presName="parentRect" presStyleLbl="alignNode1" presStyleIdx="0" presStyleCnt="10"/>
      <dgm:spPr/>
    </dgm:pt>
    <dgm:pt modelId="{0598F142-186D-4E3C-AD86-AE5780A0A60B}" type="pres">
      <dgm:prSet presAssocID="{64B333B5-080A-4534-83D7-F7518C823905}" presName="adorn" presStyleLbl="fgAccFollowNode1" presStyleIdx="0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E0EE3772-B34F-44B3-8E43-AC864BF8A0EC}" type="pres">
      <dgm:prSet presAssocID="{6E8BDC78-C909-4EBD-AE1C-54B240089D0E}" presName="sibTrans" presStyleLbl="sibTrans2D1" presStyleIdx="0" presStyleCnt="0"/>
      <dgm:spPr/>
    </dgm:pt>
    <dgm:pt modelId="{2A324715-1B48-418B-92F3-B27E5D0E6FC3}" type="pres">
      <dgm:prSet presAssocID="{9503E8F1-2C95-4961-B59A-EBF88C96C168}" presName="compNode" presStyleCnt="0"/>
      <dgm:spPr/>
    </dgm:pt>
    <dgm:pt modelId="{B24B2697-2A43-4955-AF76-CF4D1494134C}" type="pres">
      <dgm:prSet presAssocID="{9503E8F1-2C95-4961-B59A-EBF88C96C168}" presName="childRect" presStyleLbl="bgAcc1" presStyleIdx="1" presStyleCnt="10">
        <dgm:presLayoutVars>
          <dgm:bulletEnabled val="1"/>
        </dgm:presLayoutVars>
      </dgm:prSet>
      <dgm:spPr/>
    </dgm:pt>
    <dgm:pt modelId="{B7CB32D5-4347-4F7A-B347-CC031A8AB453}" type="pres">
      <dgm:prSet presAssocID="{9503E8F1-2C95-4961-B59A-EBF88C96C16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7AF50F8-FCA9-47D8-8D1B-D150F91D24B5}" type="pres">
      <dgm:prSet presAssocID="{9503E8F1-2C95-4961-B59A-EBF88C96C168}" presName="parentRect" presStyleLbl="alignNode1" presStyleIdx="1" presStyleCnt="10"/>
      <dgm:spPr/>
    </dgm:pt>
    <dgm:pt modelId="{4EFC0081-7BC0-4ECD-AA4A-6520FDDADC7F}" type="pres">
      <dgm:prSet presAssocID="{9503E8F1-2C95-4961-B59A-EBF88C96C168}" presName="adorn" presStyleLbl="fgAccFollowNode1" presStyleIdx="1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8BF5FCCA-FA88-4029-A833-6F1D503EF4EE}" type="pres">
      <dgm:prSet presAssocID="{3298A27D-4FD8-43FA-9E67-3BF8D7DE4B06}" presName="sibTrans" presStyleLbl="sibTrans2D1" presStyleIdx="0" presStyleCnt="0"/>
      <dgm:spPr/>
    </dgm:pt>
    <dgm:pt modelId="{B1197881-303E-4FDC-AF3D-3D33F0BB3D51}" type="pres">
      <dgm:prSet presAssocID="{E36A2E84-4939-44E0-B406-406CD6B66323}" presName="compNode" presStyleCnt="0"/>
      <dgm:spPr/>
    </dgm:pt>
    <dgm:pt modelId="{6A4FF058-1B65-4162-B495-0C299DE205AD}" type="pres">
      <dgm:prSet presAssocID="{E36A2E84-4939-44E0-B406-406CD6B66323}" presName="childRect" presStyleLbl="bgAcc1" presStyleIdx="2" presStyleCnt="10">
        <dgm:presLayoutVars>
          <dgm:bulletEnabled val="1"/>
        </dgm:presLayoutVars>
      </dgm:prSet>
      <dgm:spPr/>
    </dgm:pt>
    <dgm:pt modelId="{2EED4293-50BB-4B6F-98E1-16CD0071D656}" type="pres">
      <dgm:prSet presAssocID="{E36A2E84-4939-44E0-B406-406CD6B6632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37CBB41-BCC7-46CE-AA71-3A7446DC0C81}" type="pres">
      <dgm:prSet presAssocID="{E36A2E84-4939-44E0-B406-406CD6B66323}" presName="parentRect" presStyleLbl="alignNode1" presStyleIdx="2" presStyleCnt="10"/>
      <dgm:spPr/>
    </dgm:pt>
    <dgm:pt modelId="{EB6D20EB-3139-420C-B11D-266955EB3999}" type="pres">
      <dgm:prSet presAssocID="{E36A2E84-4939-44E0-B406-406CD6B66323}" presName="adorn" presStyleLbl="fgAccFollowNode1" presStyleIdx="2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4852ED70-F336-4EE8-9589-97E1B1A31CDE}" type="pres">
      <dgm:prSet presAssocID="{23CC9FBC-1C49-4A6B-9B19-940CEAD6A672}" presName="sibTrans" presStyleLbl="sibTrans2D1" presStyleIdx="0" presStyleCnt="0"/>
      <dgm:spPr/>
    </dgm:pt>
    <dgm:pt modelId="{D06C3135-E7B5-4553-B89A-06E6FFC60E3E}" type="pres">
      <dgm:prSet presAssocID="{4C407D70-8419-4BA7-BBE6-5AF3DCDDC09D}" presName="compNode" presStyleCnt="0"/>
      <dgm:spPr/>
    </dgm:pt>
    <dgm:pt modelId="{22909B01-A0FF-4733-947C-E0CBAF37F53A}" type="pres">
      <dgm:prSet presAssocID="{4C407D70-8419-4BA7-BBE6-5AF3DCDDC09D}" presName="childRect" presStyleLbl="bgAcc1" presStyleIdx="3" presStyleCnt="10">
        <dgm:presLayoutVars>
          <dgm:bulletEnabled val="1"/>
        </dgm:presLayoutVars>
      </dgm:prSet>
      <dgm:spPr/>
    </dgm:pt>
    <dgm:pt modelId="{7627B872-910C-4A9F-B017-D1A730E234DF}" type="pres">
      <dgm:prSet presAssocID="{4C407D70-8419-4BA7-BBE6-5AF3DCDDC0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ADE7B40-CE07-4CAA-BEA5-595FF67E0F80}" type="pres">
      <dgm:prSet presAssocID="{4C407D70-8419-4BA7-BBE6-5AF3DCDDC09D}" presName="parentRect" presStyleLbl="alignNode1" presStyleIdx="3" presStyleCnt="10"/>
      <dgm:spPr/>
    </dgm:pt>
    <dgm:pt modelId="{A3E6F558-847F-4117-81E9-20AEB3DCDCA7}" type="pres">
      <dgm:prSet presAssocID="{4C407D70-8419-4BA7-BBE6-5AF3DCDDC09D}" presName="adorn" presStyleLbl="fgAccFollowNode1" presStyleIdx="3" presStyleCnt="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1AD10DFF-E7F4-4E2B-BE67-07704BD4E3A6}" type="pres">
      <dgm:prSet presAssocID="{576932C5-C3D5-45FA-9F5B-41730E52504E}" presName="sibTrans" presStyleLbl="sibTrans2D1" presStyleIdx="0" presStyleCnt="0"/>
      <dgm:spPr/>
    </dgm:pt>
    <dgm:pt modelId="{EF72A79E-6DF5-4904-87F5-F94843447874}" type="pres">
      <dgm:prSet presAssocID="{4DA4A66C-14F7-4767-A2AE-9BB62D90B6FA}" presName="compNode" presStyleCnt="0"/>
      <dgm:spPr/>
    </dgm:pt>
    <dgm:pt modelId="{EA3B8AB4-93F8-4C56-A1CF-29BE9D689083}" type="pres">
      <dgm:prSet presAssocID="{4DA4A66C-14F7-4767-A2AE-9BB62D90B6FA}" presName="childRect" presStyleLbl="bgAcc1" presStyleIdx="4" presStyleCnt="10">
        <dgm:presLayoutVars>
          <dgm:bulletEnabled val="1"/>
        </dgm:presLayoutVars>
      </dgm:prSet>
      <dgm:spPr/>
    </dgm:pt>
    <dgm:pt modelId="{EC36745C-7991-40A3-9FD5-74D59D632ABA}" type="pres">
      <dgm:prSet presAssocID="{4DA4A66C-14F7-4767-A2AE-9BB62D90B6F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EF3D6D6-439E-4559-B6E7-1CF615FBFE3A}" type="pres">
      <dgm:prSet presAssocID="{4DA4A66C-14F7-4767-A2AE-9BB62D90B6FA}" presName="parentRect" presStyleLbl="alignNode1" presStyleIdx="4" presStyleCnt="10"/>
      <dgm:spPr/>
    </dgm:pt>
    <dgm:pt modelId="{B60AD7C8-341D-4E26-A348-67648A4598F0}" type="pres">
      <dgm:prSet presAssocID="{4DA4A66C-14F7-4767-A2AE-9BB62D90B6FA}" presName="adorn" presStyleLbl="fgAccFollowNode1" presStyleIdx="4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1B32D99A-9B3E-4DBC-800D-30C8CE7173DB}" type="pres">
      <dgm:prSet presAssocID="{23E630B0-69C5-40E1-A579-19BDEC1959DB}" presName="sibTrans" presStyleLbl="sibTrans2D1" presStyleIdx="0" presStyleCnt="0"/>
      <dgm:spPr/>
    </dgm:pt>
    <dgm:pt modelId="{298D90C9-2DE2-441A-8417-DF16234C7E05}" type="pres">
      <dgm:prSet presAssocID="{37D5F5A0-BF8F-430E-AADE-CC44C26D19AB}" presName="compNode" presStyleCnt="0"/>
      <dgm:spPr/>
    </dgm:pt>
    <dgm:pt modelId="{02220DBC-5612-447C-8D1E-79DDD3374FF0}" type="pres">
      <dgm:prSet presAssocID="{37D5F5A0-BF8F-430E-AADE-CC44C26D19AB}" presName="childRect" presStyleLbl="bgAcc1" presStyleIdx="5" presStyleCnt="10">
        <dgm:presLayoutVars>
          <dgm:bulletEnabled val="1"/>
        </dgm:presLayoutVars>
      </dgm:prSet>
      <dgm:spPr/>
    </dgm:pt>
    <dgm:pt modelId="{FBD70EE4-BEDE-48AE-AA8E-88B0ADA1311F}" type="pres">
      <dgm:prSet presAssocID="{37D5F5A0-BF8F-430E-AADE-CC44C26D19A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03D405B6-30AD-418B-8F59-79AA142E188C}" type="pres">
      <dgm:prSet presAssocID="{37D5F5A0-BF8F-430E-AADE-CC44C26D19AB}" presName="parentRect" presStyleLbl="alignNode1" presStyleIdx="5" presStyleCnt="10"/>
      <dgm:spPr/>
    </dgm:pt>
    <dgm:pt modelId="{9F2A63CD-D187-4EE0-8C2D-7D0A4A1C8FF5}" type="pres">
      <dgm:prSet presAssocID="{37D5F5A0-BF8F-430E-AADE-CC44C26D19AB}" presName="adorn" presStyleLbl="fgAccFollowNode1" presStyleIdx="5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30670587-DBE1-4CBE-AA2E-8521E16E44E5}" type="pres">
      <dgm:prSet presAssocID="{4D310980-24E1-45CB-9C7E-4DD36107EAA8}" presName="sibTrans" presStyleLbl="sibTrans2D1" presStyleIdx="0" presStyleCnt="0"/>
      <dgm:spPr/>
    </dgm:pt>
    <dgm:pt modelId="{530E1A6C-1DF8-4D60-8466-C84EE456147F}" type="pres">
      <dgm:prSet presAssocID="{B6C39BF1-6DEF-445F-A64B-743E2B5E16A2}" presName="compNode" presStyleCnt="0"/>
      <dgm:spPr/>
    </dgm:pt>
    <dgm:pt modelId="{93709E5F-6BA8-42DC-A9BB-4D2ABFE3F9E6}" type="pres">
      <dgm:prSet presAssocID="{B6C39BF1-6DEF-445F-A64B-743E2B5E16A2}" presName="childRect" presStyleLbl="bgAcc1" presStyleIdx="6" presStyleCnt="10">
        <dgm:presLayoutVars>
          <dgm:bulletEnabled val="1"/>
        </dgm:presLayoutVars>
      </dgm:prSet>
      <dgm:spPr/>
    </dgm:pt>
    <dgm:pt modelId="{49298508-728A-467A-82FF-8EE94E8FDEC5}" type="pres">
      <dgm:prSet presAssocID="{B6C39BF1-6DEF-445F-A64B-743E2B5E16A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6AA3867-E6FD-4E09-81A4-6B5B39BF37ED}" type="pres">
      <dgm:prSet presAssocID="{B6C39BF1-6DEF-445F-A64B-743E2B5E16A2}" presName="parentRect" presStyleLbl="alignNode1" presStyleIdx="6" presStyleCnt="10"/>
      <dgm:spPr/>
    </dgm:pt>
    <dgm:pt modelId="{BCB77460-284E-4A38-B587-396C5781D08A}" type="pres">
      <dgm:prSet presAssocID="{B6C39BF1-6DEF-445F-A64B-743E2B5E16A2}" presName="adorn" presStyleLbl="fgAccFollowNode1" presStyleIdx="6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559C065A-4E83-422B-912B-B69815460626}" type="pres">
      <dgm:prSet presAssocID="{EA80E206-AB12-426C-B680-07B1EBADE6BA}" presName="sibTrans" presStyleLbl="sibTrans2D1" presStyleIdx="0" presStyleCnt="0"/>
      <dgm:spPr/>
    </dgm:pt>
    <dgm:pt modelId="{30547E55-1A7B-4797-8EF8-A347616EC3E4}" type="pres">
      <dgm:prSet presAssocID="{9674FE52-395D-4AC0-BB80-C9B70DF1DFEC}" presName="compNode" presStyleCnt="0"/>
      <dgm:spPr/>
    </dgm:pt>
    <dgm:pt modelId="{BB863E49-7440-41CA-8A30-D40C5856938A}" type="pres">
      <dgm:prSet presAssocID="{9674FE52-395D-4AC0-BB80-C9B70DF1DFEC}" presName="childRect" presStyleLbl="bgAcc1" presStyleIdx="7" presStyleCnt="10">
        <dgm:presLayoutVars>
          <dgm:bulletEnabled val="1"/>
        </dgm:presLayoutVars>
      </dgm:prSet>
      <dgm:spPr/>
    </dgm:pt>
    <dgm:pt modelId="{D6BCD98E-CE57-4736-ABC9-522ED723FF83}" type="pres">
      <dgm:prSet presAssocID="{9674FE52-395D-4AC0-BB80-C9B70DF1DFEC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9DDA3CD-7940-4189-A73F-3D2BDF45D529}" type="pres">
      <dgm:prSet presAssocID="{9674FE52-395D-4AC0-BB80-C9B70DF1DFEC}" presName="parentRect" presStyleLbl="alignNode1" presStyleIdx="7" presStyleCnt="10"/>
      <dgm:spPr/>
    </dgm:pt>
    <dgm:pt modelId="{238ACF10-4EE8-49E9-A53C-D1FCB8D15A29}" type="pres">
      <dgm:prSet presAssocID="{9674FE52-395D-4AC0-BB80-C9B70DF1DFEC}" presName="adorn" presStyleLbl="fgAccFollowNode1" presStyleIdx="7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4DD546D8-7B0D-4B54-9878-9A30638AF7E6}" type="pres">
      <dgm:prSet presAssocID="{565375B8-7F61-4E3F-AE22-5DB4C47299A9}" presName="sibTrans" presStyleLbl="sibTrans2D1" presStyleIdx="0" presStyleCnt="0"/>
      <dgm:spPr/>
    </dgm:pt>
    <dgm:pt modelId="{66692B47-E291-4F8E-9D7B-212FF88894E0}" type="pres">
      <dgm:prSet presAssocID="{6F87E5E4-5C8E-4661-8A74-FD9C756FB3DE}" presName="compNode" presStyleCnt="0"/>
      <dgm:spPr/>
    </dgm:pt>
    <dgm:pt modelId="{41154FBF-3658-416D-BEBC-895A99616437}" type="pres">
      <dgm:prSet presAssocID="{6F87E5E4-5C8E-4661-8A74-FD9C756FB3DE}" presName="childRect" presStyleLbl="bgAcc1" presStyleIdx="8" presStyleCnt="10">
        <dgm:presLayoutVars>
          <dgm:bulletEnabled val="1"/>
        </dgm:presLayoutVars>
      </dgm:prSet>
      <dgm:spPr/>
    </dgm:pt>
    <dgm:pt modelId="{5261EE3B-8E4B-4DE8-B9C6-931FF55BF42C}" type="pres">
      <dgm:prSet presAssocID="{6F87E5E4-5C8E-4661-8A74-FD9C756FB3D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FE941E3-81D9-4795-9D45-9846F97B8DC1}" type="pres">
      <dgm:prSet presAssocID="{6F87E5E4-5C8E-4661-8A74-FD9C756FB3DE}" presName="parentRect" presStyleLbl="alignNode1" presStyleIdx="8" presStyleCnt="10"/>
      <dgm:spPr/>
    </dgm:pt>
    <dgm:pt modelId="{5E8D3ECB-C5B0-4BEE-9624-9CF0EF9242F0}" type="pres">
      <dgm:prSet presAssocID="{6F87E5E4-5C8E-4661-8A74-FD9C756FB3DE}" presName="adorn" presStyleLbl="fgAccFollowNode1" presStyleIdx="8" presStyleCnt="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BF063BEC-3D87-4DFC-9C63-20E66C31A9E2}" type="pres">
      <dgm:prSet presAssocID="{8A7E1384-CC45-4613-8EAB-02470BA7D06D}" presName="sibTrans" presStyleLbl="sibTrans2D1" presStyleIdx="0" presStyleCnt="0"/>
      <dgm:spPr/>
    </dgm:pt>
    <dgm:pt modelId="{18DA70EA-B23F-420A-BF8A-3EEAF10D8F8B}" type="pres">
      <dgm:prSet presAssocID="{E0F1BF95-0CF9-406E-B247-F5FE54F73AE5}" presName="compNode" presStyleCnt="0"/>
      <dgm:spPr/>
    </dgm:pt>
    <dgm:pt modelId="{6FEE7615-1F99-4536-B7E4-F606346AB55A}" type="pres">
      <dgm:prSet presAssocID="{E0F1BF95-0CF9-406E-B247-F5FE54F73AE5}" presName="childRect" presStyleLbl="bgAcc1" presStyleIdx="9" presStyleCnt="10">
        <dgm:presLayoutVars>
          <dgm:bulletEnabled val="1"/>
        </dgm:presLayoutVars>
      </dgm:prSet>
      <dgm:spPr/>
    </dgm:pt>
    <dgm:pt modelId="{22EAF40C-D455-48C1-9B26-72DECDCEF41B}" type="pres">
      <dgm:prSet presAssocID="{E0F1BF95-0CF9-406E-B247-F5FE54F73AE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7AA230A-83B2-49ED-B85A-60B44528C7BF}" type="pres">
      <dgm:prSet presAssocID="{E0F1BF95-0CF9-406E-B247-F5FE54F73AE5}" presName="parentRect" presStyleLbl="alignNode1" presStyleIdx="9" presStyleCnt="10"/>
      <dgm:spPr/>
    </dgm:pt>
    <dgm:pt modelId="{5764A197-63BD-4929-A6EB-4AC71B53DD40}" type="pres">
      <dgm:prSet presAssocID="{E0F1BF95-0CF9-406E-B247-F5FE54F73AE5}" presName="adorn" presStyleLbl="fgAccFollowNode1" presStyleIdx="9" presStyleCnt="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</dgm:ptLst>
  <dgm:cxnLst>
    <dgm:cxn modelId="{9AEBC404-14A5-4368-9BD2-062DEB334F03}" type="presOf" srcId="{6F87E5E4-5C8E-4661-8A74-FD9C756FB3DE}" destId="{FFE941E3-81D9-4795-9D45-9846F97B8DC1}" srcOrd="1" destOrd="0" presId="urn:microsoft.com/office/officeart/2005/8/layout/bList2"/>
    <dgm:cxn modelId="{BB45A807-0845-4339-9B88-CE165A613A14}" type="presOf" srcId="{9503E8F1-2C95-4961-B59A-EBF88C96C168}" destId="{B7CB32D5-4347-4F7A-B347-CC031A8AB453}" srcOrd="0" destOrd="0" presId="urn:microsoft.com/office/officeart/2005/8/layout/bList2"/>
    <dgm:cxn modelId="{F803240E-8B31-4BFB-8665-11B1BB1E05FF}" srcId="{4D422372-D476-4AEC-A9F4-B11B9C53426A}" destId="{9503E8F1-2C95-4961-B59A-EBF88C96C168}" srcOrd="1" destOrd="0" parTransId="{06EC5B1A-755F-49D9-B76F-35A6400EF083}" sibTransId="{3298A27D-4FD8-43FA-9E67-3BF8D7DE4B06}"/>
    <dgm:cxn modelId="{C098D31A-F550-4E86-8995-A12CC5939417}" type="presOf" srcId="{9674FE52-395D-4AC0-BB80-C9B70DF1DFEC}" destId="{19DDA3CD-7940-4189-A73F-3D2BDF45D529}" srcOrd="1" destOrd="0" presId="urn:microsoft.com/office/officeart/2005/8/layout/bList2"/>
    <dgm:cxn modelId="{C617561B-6C42-4F8C-89A4-085B7EB45FB5}" type="presOf" srcId="{4D422372-D476-4AEC-A9F4-B11B9C53426A}" destId="{99BB5A30-0796-4062-A81F-4B1E2459F1D0}" srcOrd="0" destOrd="0" presId="urn:microsoft.com/office/officeart/2005/8/layout/bList2"/>
    <dgm:cxn modelId="{DDF38B24-0E7A-417E-ACEA-8F9DA65064E4}" srcId="{9503E8F1-2C95-4961-B59A-EBF88C96C168}" destId="{EAEFD049-E028-48EE-9FBB-014DE2E2033F}" srcOrd="0" destOrd="0" parTransId="{CD1B5F85-EF94-4B99-9A45-38FC175966F8}" sibTransId="{E12AF907-034D-4CF0-964D-F3E64D355B5B}"/>
    <dgm:cxn modelId="{6909BB25-F6E3-4D5E-B5D6-B2B7EC018512}" type="presOf" srcId="{64B333B5-080A-4534-83D7-F7518C823905}" destId="{0E569E72-2A6A-4A52-9C8C-2AA01E4D47CB}" srcOrd="0" destOrd="0" presId="urn:microsoft.com/office/officeart/2005/8/layout/bList2"/>
    <dgm:cxn modelId="{59EF4E28-A51A-49B2-8591-C6D36B825ACC}" type="presOf" srcId="{5448F272-F9A7-4AFD-9E7E-B137D7D4579A}" destId="{02220DBC-5612-447C-8D1E-79DDD3374FF0}" srcOrd="0" destOrd="0" presId="urn:microsoft.com/office/officeart/2005/8/layout/bList2"/>
    <dgm:cxn modelId="{14B9E728-3EE9-49C1-A9A3-E202D9EE42EC}" srcId="{4D422372-D476-4AEC-A9F4-B11B9C53426A}" destId="{64B333B5-080A-4534-83D7-F7518C823905}" srcOrd="0" destOrd="0" parTransId="{953FD0C9-05F6-4CB4-907C-88F49AB992D8}" sibTransId="{6E8BDC78-C909-4EBD-AE1C-54B240089D0E}"/>
    <dgm:cxn modelId="{5190292C-B960-453E-AFCF-92722F44B3CA}" type="presOf" srcId="{E0F1BF95-0CF9-406E-B247-F5FE54F73AE5}" destId="{47AA230A-83B2-49ED-B85A-60B44528C7BF}" srcOrd="1" destOrd="0" presId="urn:microsoft.com/office/officeart/2005/8/layout/bList2"/>
    <dgm:cxn modelId="{07728C2C-4327-49E6-9DC1-3525DFB080AB}" type="presOf" srcId="{4D310980-24E1-45CB-9C7E-4DD36107EAA8}" destId="{30670587-DBE1-4CBE-AA2E-8521E16E44E5}" srcOrd="0" destOrd="0" presId="urn:microsoft.com/office/officeart/2005/8/layout/bList2"/>
    <dgm:cxn modelId="{D7BBF237-B9AD-4D53-B6C5-FAE2D483789C}" srcId="{6F87E5E4-5C8E-4661-8A74-FD9C756FB3DE}" destId="{FA5A3FF0-3F03-4933-88E8-76D9B02C9222}" srcOrd="0" destOrd="0" parTransId="{71A40EA2-0652-4597-B328-8405434B30C4}" sibTransId="{5B68DD3B-9C84-487A-8978-D5EA1204B933}"/>
    <dgm:cxn modelId="{6B1B1B38-00BC-4D4E-981F-0B945CE0EA5F}" srcId="{4D422372-D476-4AEC-A9F4-B11B9C53426A}" destId="{4DA4A66C-14F7-4767-A2AE-9BB62D90B6FA}" srcOrd="4" destOrd="0" parTransId="{7C35F1E2-BF75-402B-BE4C-BA5CBC312093}" sibTransId="{23E630B0-69C5-40E1-A579-19BDEC1959DB}"/>
    <dgm:cxn modelId="{C192DC38-4E61-4E72-A2E6-523720BBFFA6}" type="presOf" srcId="{B6C39BF1-6DEF-445F-A64B-743E2B5E16A2}" destId="{D6AA3867-E6FD-4E09-81A4-6B5B39BF37ED}" srcOrd="1" destOrd="0" presId="urn:microsoft.com/office/officeart/2005/8/layout/bList2"/>
    <dgm:cxn modelId="{E63A873F-840D-45D6-8A57-86F33BCBFB3C}" srcId="{B6C39BF1-6DEF-445F-A64B-743E2B5E16A2}" destId="{A5650710-9C7B-44A6-A565-69F22FE8D26A}" srcOrd="0" destOrd="0" parTransId="{504DF348-C37E-4F83-8175-8557D3110BDA}" sibTransId="{7EDE5B70-994A-45BA-A4AB-79C176D3AD87}"/>
    <dgm:cxn modelId="{9D643540-C6A9-4CB4-BE54-4E9201250564}" srcId="{E0F1BF95-0CF9-406E-B247-F5FE54F73AE5}" destId="{A43A0755-78D8-4323-8BF3-00AEC56C4D5A}" srcOrd="0" destOrd="0" parTransId="{279582D0-1817-4063-AA7A-E5640E00C3D1}" sibTransId="{5288EB48-DF6F-4E72-80C0-EDD0D10F9B7B}"/>
    <dgm:cxn modelId="{01E9945D-61A0-4C75-BCA3-7F9A3DA0A225}" srcId="{E36A2E84-4939-44E0-B406-406CD6B66323}" destId="{8B2A0F07-E193-429C-AE80-E4790D8D5C4A}" srcOrd="0" destOrd="0" parTransId="{538E90CD-2658-4217-AA45-D8C5B153CAB1}" sibTransId="{96138186-5E66-414C-9145-532D484439EC}"/>
    <dgm:cxn modelId="{59C5FD5D-58AA-4D99-AEF5-00C594623C22}" type="presOf" srcId="{EAEFD049-E028-48EE-9FBB-014DE2E2033F}" destId="{B24B2697-2A43-4955-AF76-CF4D1494134C}" srcOrd="0" destOrd="0" presId="urn:microsoft.com/office/officeart/2005/8/layout/bList2"/>
    <dgm:cxn modelId="{AB1AB341-1EC5-4D98-A7DF-6462F94EA0AC}" type="presOf" srcId="{A43A0755-78D8-4323-8BF3-00AEC56C4D5A}" destId="{6FEE7615-1F99-4536-B7E4-F606346AB55A}" srcOrd="0" destOrd="0" presId="urn:microsoft.com/office/officeart/2005/8/layout/bList2"/>
    <dgm:cxn modelId="{7A3EB444-E8F6-4BED-8C0E-F76260C64567}" type="presOf" srcId="{A5650710-9C7B-44A6-A565-69F22FE8D26A}" destId="{93709E5F-6BA8-42DC-A9BB-4D2ABFE3F9E6}" srcOrd="0" destOrd="0" presId="urn:microsoft.com/office/officeart/2005/8/layout/bList2"/>
    <dgm:cxn modelId="{E6FE8568-7346-45C1-882E-DD1A9D9A3AAE}" type="presOf" srcId="{885DFFA6-ACB9-4B0B-9E6A-209FC937512A}" destId="{6E2F34F0-1AD7-4E0E-AAE3-06667E0D93D3}" srcOrd="0" destOrd="0" presId="urn:microsoft.com/office/officeart/2005/8/layout/bList2"/>
    <dgm:cxn modelId="{E8F9CD69-8C74-4F1E-9B84-05C004C8DC1B}" type="presOf" srcId="{6F87E5E4-5C8E-4661-8A74-FD9C756FB3DE}" destId="{5261EE3B-8E4B-4DE8-B9C6-931FF55BF42C}" srcOrd="0" destOrd="0" presId="urn:microsoft.com/office/officeart/2005/8/layout/bList2"/>
    <dgm:cxn modelId="{20E1B94B-4050-42B6-911B-725E2CB8BE75}" type="presOf" srcId="{E36A2E84-4939-44E0-B406-406CD6B66323}" destId="{937CBB41-BCC7-46CE-AA71-3A7446DC0C81}" srcOrd="1" destOrd="0" presId="urn:microsoft.com/office/officeart/2005/8/layout/bList2"/>
    <dgm:cxn modelId="{334CA86F-93B2-40D2-A688-A7728D329115}" srcId="{37D5F5A0-BF8F-430E-AADE-CC44C26D19AB}" destId="{5448F272-F9A7-4AFD-9E7E-B137D7D4579A}" srcOrd="0" destOrd="0" parTransId="{3FB6929C-BC72-41AC-8983-590C892E7BF3}" sibTransId="{E1F22DAE-90E4-4B91-8822-6B776E8075FF}"/>
    <dgm:cxn modelId="{13031D74-FE52-4E86-90E0-8E6F00099059}" type="presOf" srcId="{23CC9FBC-1C49-4A6B-9B19-940CEAD6A672}" destId="{4852ED70-F336-4EE8-9589-97E1B1A31CDE}" srcOrd="0" destOrd="0" presId="urn:microsoft.com/office/officeart/2005/8/layout/bList2"/>
    <dgm:cxn modelId="{991FA654-CBA2-4D21-84DA-1DB1D5702BDC}" srcId="{9674FE52-395D-4AC0-BB80-C9B70DF1DFEC}" destId="{A494AFA9-745D-414D-8A19-06F3B35E9170}" srcOrd="0" destOrd="0" parTransId="{826E9189-334C-4A75-8686-37A06B83C3FF}" sibTransId="{2133BECD-D193-4D07-9D16-49A07371B019}"/>
    <dgm:cxn modelId="{46FEDE78-F9F7-49CF-8C0B-96AA0DCFC4F7}" srcId="{4DA4A66C-14F7-4767-A2AE-9BB62D90B6FA}" destId="{C072D377-B0A0-4B04-BE0D-FAC2BED8F2C4}" srcOrd="0" destOrd="0" parTransId="{27233241-84F7-4753-BF1C-EA80D9BC77BB}" sibTransId="{13C3912D-175F-46CC-8328-72F39DA2C1B0}"/>
    <dgm:cxn modelId="{EAE7CC79-8F70-4611-BDC9-1EA63BF3435E}" type="presOf" srcId="{6E8BDC78-C909-4EBD-AE1C-54B240089D0E}" destId="{E0EE3772-B34F-44B3-8E43-AC864BF8A0EC}" srcOrd="0" destOrd="0" presId="urn:microsoft.com/office/officeart/2005/8/layout/bList2"/>
    <dgm:cxn modelId="{8DDAB48D-03A4-4A3E-8938-A63F8A5C9FB5}" type="presOf" srcId="{E0F1BF95-0CF9-406E-B247-F5FE54F73AE5}" destId="{22EAF40C-D455-48C1-9B26-72DECDCEF41B}" srcOrd="0" destOrd="0" presId="urn:microsoft.com/office/officeart/2005/8/layout/bList2"/>
    <dgm:cxn modelId="{9F8FB48E-2683-44A8-B4CE-8AAF03EBA41A}" type="presOf" srcId="{B6C39BF1-6DEF-445F-A64B-743E2B5E16A2}" destId="{49298508-728A-467A-82FF-8EE94E8FDEC5}" srcOrd="0" destOrd="0" presId="urn:microsoft.com/office/officeart/2005/8/layout/bList2"/>
    <dgm:cxn modelId="{03A03A93-14F6-4017-BE08-C4AB8F8BAE07}" srcId="{4D422372-D476-4AEC-A9F4-B11B9C53426A}" destId="{E0F1BF95-0CF9-406E-B247-F5FE54F73AE5}" srcOrd="9" destOrd="0" parTransId="{1144F87E-AD7B-4497-B89C-D408FFC928C0}" sibTransId="{CBF3E7A2-1D9D-4C9B-BCF1-02C306EA40F0}"/>
    <dgm:cxn modelId="{73227795-62B7-440D-8D06-1D57BA940E7D}" srcId="{4D422372-D476-4AEC-A9F4-B11B9C53426A}" destId="{B6C39BF1-6DEF-445F-A64B-743E2B5E16A2}" srcOrd="6" destOrd="0" parTransId="{D3918AE0-9899-4E9B-8E15-986B913EF0D1}" sibTransId="{EA80E206-AB12-426C-B680-07B1EBADE6BA}"/>
    <dgm:cxn modelId="{B5C8F598-E4F6-4A0C-8CC2-85A7A62E2EDB}" srcId="{64B333B5-080A-4534-83D7-F7518C823905}" destId="{885DFFA6-ACB9-4B0B-9E6A-209FC937512A}" srcOrd="0" destOrd="0" parTransId="{2DC6EDCA-A4A4-4C5F-86E8-2C2ACA009F7E}" sibTransId="{48006A34-9697-4B7C-B94E-B96CFE8CF7E9}"/>
    <dgm:cxn modelId="{6464E29B-94EE-4780-B6A2-0EF7E350D089}" srcId="{4D422372-D476-4AEC-A9F4-B11B9C53426A}" destId="{37D5F5A0-BF8F-430E-AADE-CC44C26D19AB}" srcOrd="5" destOrd="0" parTransId="{FBD72B5F-0CC8-4079-8224-483F90B2EB99}" sibTransId="{4D310980-24E1-45CB-9C7E-4DD36107EAA8}"/>
    <dgm:cxn modelId="{A211FAA4-6E38-4959-BB8E-13ACB31553F6}" type="presOf" srcId="{C072D377-B0A0-4B04-BE0D-FAC2BED8F2C4}" destId="{EA3B8AB4-93F8-4C56-A1CF-29BE9D689083}" srcOrd="0" destOrd="0" presId="urn:microsoft.com/office/officeart/2005/8/layout/bList2"/>
    <dgm:cxn modelId="{16EBCFA7-865F-4406-ACB9-9045A377326C}" type="presOf" srcId="{3298A27D-4FD8-43FA-9E67-3BF8D7DE4B06}" destId="{8BF5FCCA-FA88-4029-A833-6F1D503EF4EE}" srcOrd="0" destOrd="0" presId="urn:microsoft.com/office/officeart/2005/8/layout/bList2"/>
    <dgm:cxn modelId="{0490BAA9-DC2A-4CE3-9294-5BCD91A8C447}" type="presOf" srcId="{A494AFA9-745D-414D-8A19-06F3B35E9170}" destId="{BB863E49-7440-41CA-8A30-D40C5856938A}" srcOrd="0" destOrd="0" presId="urn:microsoft.com/office/officeart/2005/8/layout/bList2"/>
    <dgm:cxn modelId="{0BF2A1AE-8773-4D46-9CD0-4EF8234EF465}" type="presOf" srcId="{4C407D70-8419-4BA7-BBE6-5AF3DCDDC09D}" destId="{7627B872-910C-4A9F-B017-D1A730E234DF}" srcOrd="0" destOrd="0" presId="urn:microsoft.com/office/officeart/2005/8/layout/bList2"/>
    <dgm:cxn modelId="{F41B2EB3-8A21-4DA4-9D0E-595A34CE8F78}" srcId="{4D422372-D476-4AEC-A9F4-B11B9C53426A}" destId="{E36A2E84-4939-44E0-B406-406CD6B66323}" srcOrd="2" destOrd="0" parTransId="{BB8F116D-7BC8-4383-BE58-88DDF1A94CC2}" sibTransId="{23CC9FBC-1C49-4A6B-9B19-940CEAD6A672}"/>
    <dgm:cxn modelId="{550365BC-5026-4616-AF77-3059CDC1891D}" type="presOf" srcId="{37D5F5A0-BF8F-430E-AADE-CC44C26D19AB}" destId="{03D405B6-30AD-418B-8F59-79AA142E188C}" srcOrd="1" destOrd="0" presId="urn:microsoft.com/office/officeart/2005/8/layout/bList2"/>
    <dgm:cxn modelId="{526389BF-62EE-4E15-90A4-897C2DCFCA4A}" srcId="{4C407D70-8419-4BA7-BBE6-5AF3DCDDC09D}" destId="{DABAFF5C-AF95-43E2-BF5F-AF1D62AA7547}" srcOrd="0" destOrd="0" parTransId="{0640EBCA-B6C0-4AE0-B5FF-1E5822D41EC3}" sibTransId="{F139852E-B95B-44C2-9E41-FE0DEE3F8E5E}"/>
    <dgm:cxn modelId="{E576E8C1-05F5-4932-954A-111D18DD36D0}" srcId="{64B333B5-080A-4534-83D7-F7518C823905}" destId="{2F87AD51-E6AE-47B1-B2F9-7067B3655DE0}" srcOrd="1" destOrd="0" parTransId="{6F6D9430-B413-4789-AC86-B1F41DD9F51A}" sibTransId="{A9DB2CCD-F3DA-4F0B-AFC2-7B7D0DFD5F03}"/>
    <dgm:cxn modelId="{C27D19C5-C826-4481-AC94-97C7CEFF9E5D}" type="presOf" srcId="{2F87AD51-E6AE-47B1-B2F9-7067B3655DE0}" destId="{6E2F34F0-1AD7-4E0E-AAE3-06667E0D93D3}" srcOrd="0" destOrd="1" presId="urn:microsoft.com/office/officeart/2005/8/layout/bList2"/>
    <dgm:cxn modelId="{611F3FC9-B0C9-4272-8307-9D8AC5DA9561}" type="presOf" srcId="{9503E8F1-2C95-4961-B59A-EBF88C96C168}" destId="{F7AF50F8-FCA9-47D8-8D1B-D150F91D24B5}" srcOrd="1" destOrd="0" presId="urn:microsoft.com/office/officeart/2005/8/layout/bList2"/>
    <dgm:cxn modelId="{4E6BFFCB-34A2-49C0-A82C-B7F9325D22DF}" type="presOf" srcId="{FA5A3FF0-3F03-4933-88E8-76D9B02C9222}" destId="{41154FBF-3658-416D-BEBC-895A99616437}" srcOrd="0" destOrd="0" presId="urn:microsoft.com/office/officeart/2005/8/layout/bList2"/>
    <dgm:cxn modelId="{E478C2CC-0896-4BFD-B957-881670E15CDD}" type="presOf" srcId="{4DA4A66C-14F7-4767-A2AE-9BB62D90B6FA}" destId="{EC36745C-7991-40A3-9FD5-74D59D632ABA}" srcOrd="0" destOrd="0" presId="urn:microsoft.com/office/officeart/2005/8/layout/bList2"/>
    <dgm:cxn modelId="{089B47D0-0194-492B-A703-DDFFD9BD83F1}" type="presOf" srcId="{23E630B0-69C5-40E1-A579-19BDEC1959DB}" destId="{1B32D99A-9B3E-4DBC-800D-30C8CE7173DB}" srcOrd="0" destOrd="0" presId="urn:microsoft.com/office/officeart/2005/8/layout/bList2"/>
    <dgm:cxn modelId="{9C2A24D2-47B3-425D-B5E5-0EE69A82A4D0}" type="presOf" srcId="{8A7E1384-CC45-4613-8EAB-02470BA7D06D}" destId="{BF063BEC-3D87-4DFC-9C63-20E66C31A9E2}" srcOrd="0" destOrd="0" presId="urn:microsoft.com/office/officeart/2005/8/layout/bList2"/>
    <dgm:cxn modelId="{769CBAD2-1311-448D-AC55-B18D2721F198}" type="presOf" srcId="{37D5F5A0-BF8F-430E-AADE-CC44C26D19AB}" destId="{FBD70EE4-BEDE-48AE-AA8E-88B0ADA1311F}" srcOrd="0" destOrd="0" presId="urn:microsoft.com/office/officeart/2005/8/layout/bList2"/>
    <dgm:cxn modelId="{115C2BD3-2109-45DA-B3FE-A346B933D0F5}" type="presOf" srcId="{565375B8-7F61-4E3F-AE22-5DB4C47299A9}" destId="{4DD546D8-7B0D-4B54-9878-9A30638AF7E6}" srcOrd="0" destOrd="0" presId="urn:microsoft.com/office/officeart/2005/8/layout/bList2"/>
    <dgm:cxn modelId="{A608A1D3-9232-4DAF-88DF-9FFFC37BD627}" type="presOf" srcId="{8B2A0F07-E193-429C-AE80-E4790D8D5C4A}" destId="{6A4FF058-1B65-4162-B495-0C299DE205AD}" srcOrd="0" destOrd="0" presId="urn:microsoft.com/office/officeart/2005/8/layout/bList2"/>
    <dgm:cxn modelId="{7890AAD6-2D18-4FF2-8635-8129E056B9C9}" type="presOf" srcId="{EA80E206-AB12-426C-B680-07B1EBADE6BA}" destId="{559C065A-4E83-422B-912B-B69815460626}" srcOrd="0" destOrd="0" presId="urn:microsoft.com/office/officeart/2005/8/layout/bList2"/>
    <dgm:cxn modelId="{7D8650D7-57F4-4167-B6A6-ABD1DF859718}" type="presOf" srcId="{4C407D70-8419-4BA7-BBE6-5AF3DCDDC09D}" destId="{BADE7B40-CE07-4CAA-BEA5-595FF67E0F80}" srcOrd="1" destOrd="0" presId="urn:microsoft.com/office/officeart/2005/8/layout/bList2"/>
    <dgm:cxn modelId="{84F896D7-B800-4009-8489-FE2ABE624547}" type="presOf" srcId="{4DA4A66C-14F7-4767-A2AE-9BB62D90B6FA}" destId="{1EF3D6D6-439E-4559-B6E7-1CF615FBFE3A}" srcOrd="1" destOrd="0" presId="urn:microsoft.com/office/officeart/2005/8/layout/bList2"/>
    <dgm:cxn modelId="{B158A8DA-70EF-45F0-B6A8-234F6C689C7C}" type="presOf" srcId="{64B333B5-080A-4534-83D7-F7518C823905}" destId="{D0826B35-CD44-4484-AF9B-2E2B94F5392C}" srcOrd="1" destOrd="0" presId="urn:microsoft.com/office/officeart/2005/8/layout/bList2"/>
    <dgm:cxn modelId="{F0AEE1DC-D5C1-4695-A1B1-0D755F648512}" srcId="{4D422372-D476-4AEC-A9F4-B11B9C53426A}" destId="{4C407D70-8419-4BA7-BBE6-5AF3DCDDC09D}" srcOrd="3" destOrd="0" parTransId="{57E575BD-5089-45F8-B4A3-5B9B47839465}" sibTransId="{576932C5-C3D5-45FA-9F5B-41730E52504E}"/>
    <dgm:cxn modelId="{51736FDE-03F2-483B-9A18-FA1F6953FF33}" srcId="{4D422372-D476-4AEC-A9F4-B11B9C53426A}" destId="{9674FE52-395D-4AC0-BB80-C9B70DF1DFEC}" srcOrd="7" destOrd="0" parTransId="{B9BFE8DE-CB0D-4FD2-9FB0-F44CBA9771E7}" sibTransId="{565375B8-7F61-4E3F-AE22-5DB4C47299A9}"/>
    <dgm:cxn modelId="{032FEDE6-487F-4FD3-A349-086CE2851FBD}" type="presOf" srcId="{DABAFF5C-AF95-43E2-BF5F-AF1D62AA7547}" destId="{22909B01-A0FF-4733-947C-E0CBAF37F53A}" srcOrd="0" destOrd="0" presId="urn:microsoft.com/office/officeart/2005/8/layout/bList2"/>
    <dgm:cxn modelId="{C4188DF1-4443-4604-A92D-8DEA0301BF94}" type="presOf" srcId="{576932C5-C3D5-45FA-9F5B-41730E52504E}" destId="{1AD10DFF-E7F4-4E2B-BE67-07704BD4E3A6}" srcOrd="0" destOrd="0" presId="urn:microsoft.com/office/officeart/2005/8/layout/bList2"/>
    <dgm:cxn modelId="{7EAED7F4-E2CB-49EF-84F8-A06A5D362BB6}" type="presOf" srcId="{9674FE52-395D-4AC0-BB80-C9B70DF1DFEC}" destId="{D6BCD98E-CE57-4736-ABC9-522ED723FF83}" srcOrd="0" destOrd="0" presId="urn:microsoft.com/office/officeart/2005/8/layout/bList2"/>
    <dgm:cxn modelId="{2967E1F5-BF88-455B-BB2A-9A995B5C8568}" type="presOf" srcId="{E36A2E84-4939-44E0-B406-406CD6B66323}" destId="{2EED4293-50BB-4B6F-98E1-16CD0071D656}" srcOrd="0" destOrd="0" presId="urn:microsoft.com/office/officeart/2005/8/layout/bList2"/>
    <dgm:cxn modelId="{876220FC-8AD1-40EE-AB7B-172750B123D2}" srcId="{4D422372-D476-4AEC-A9F4-B11B9C53426A}" destId="{6F87E5E4-5C8E-4661-8A74-FD9C756FB3DE}" srcOrd="8" destOrd="0" parTransId="{F9315639-6E83-4E0A-8F38-60B07EF52A66}" sibTransId="{8A7E1384-CC45-4613-8EAB-02470BA7D06D}"/>
    <dgm:cxn modelId="{BBDB5D73-F193-410F-82DD-2E4CBCFF44C1}" type="presParOf" srcId="{99BB5A30-0796-4062-A81F-4B1E2459F1D0}" destId="{C9238168-656B-4C74-9104-30BE66BE4C9E}" srcOrd="0" destOrd="0" presId="urn:microsoft.com/office/officeart/2005/8/layout/bList2"/>
    <dgm:cxn modelId="{0863C0B6-51EF-4D36-B049-5236E09FA8E9}" type="presParOf" srcId="{C9238168-656B-4C74-9104-30BE66BE4C9E}" destId="{6E2F34F0-1AD7-4E0E-AAE3-06667E0D93D3}" srcOrd="0" destOrd="0" presId="urn:microsoft.com/office/officeart/2005/8/layout/bList2"/>
    <dgm:cxn modelId="{98EB22E3-2CEB-46B6-9907-2ECEE2360607}" type="presParOf" srcId="{C9238168-656B-4C74-9104-30BE66BE4C9E}" destId="{0E569E72-2A6A-4A52-9C8C-2AA01E4D47CB}" srcOrd="1" destOrd="0" presId="urn:microsoft.com/office/officeart/2005/8/layout/bList2"/>
    <dgm:cxn modelId="{D8C9B068-0088-415C-83E3-DF9B78D58DCE}" type="presParOf" srcId="{C9238168-656B-4C74-9104-30BE66BE4C9E}" destId="{D0826B35-CD44-4484-AF9B-2E2B94F5392C}" srcOrd="2" destOrd="0" presId="urn:microsoft.com/office/officeart/2005/8/layout/bList2"/>
    <dgm:cxn modelId="{A5C0D4CC-C1C5-44D3-8EFB-3B8E72E4AFCD}" type="presParOf" srcId="{C9238168-656B-4C74-9104-30BE66BE4C9E}" destId="{0598F142-186D-4E3C-AD86-AE5780A0A60B}" srcOrd="3" destOrd="0" presId="urn:microsoft.com/office/officeart/2005/8/layout/bList2"/>
    <dgm:cxn modelId="{C234E419-F938-4F9B-9E08-4C0A45FE76DC}" type="presParOf" srcId="{99BB5A30-0796-4062-A81F-4B1E2459F1D0}" destId="{E0EE3772-B34F-44B3-8E43-AC864BF8A0EC}" srcOrd="1" destOrd="0" presId="urn:microsoft.com/office/officeart/2005/8/layout/bList2"/>
    <dgm:cxn modelId="{8E95EDC8-7393-45CD-8D06-AAC5F0E18760}" type="presParOf" srcId="{99BB5A30-0796-4062-A81F-4B1E2459F1D0}" destId="{2A324715-1B48-418B-92F3-B27E5D0E6FC3}" srcOrd="2" destOrd="0" presId="urn:microsoft.com/office/officeart/2005/8/layout/bList2"/>
    <dgm:cxn modelId="{01CBF9D1-1334-4C66-B3EA-53993151D8CD}" type="presParOf" srcId="{2A324715-1B48-418B-92F3-B27E5D0E6FC3}" destId="{B24B2697-2A43-4955-AF76-CF4D1494134C}" srcOrd="0" destOrd="0" presId="urn:microsoft.com/office/officeart/2005/8/layout/bList2"/>
    <dgm:cxn modelId="{100CA8FB-BF48-4F77-98D0-AC042CEF51F8}" type="presParOf" srcId="{2A324715-1B48-418B-92F3-B27E5D0E6FC3}" destId="{B7CB32D5-4347-4F7A-B347-CC031A8AB453}" srcOrd="1" destOrd="0" presId="urn:microsoft.com/office/officeart/2005/8/layout/bList2"/>
    <dgm:cxn modelId="{2A3D1746-2051-41AD-91D6-9B6D5E0E2128}" type="presParOf" srcId="{2A324715-1B48-418B-92F3-B27E5D0E6FC3}" destId="{F7AF50F8-FCA9-47D8-8D1B-D150F91D24B5}" srcOrd="2" destOrd="0" presId="urn:microsoft.com/office/officeart/2005/8/layout/bList2"/>
    <dgm:cxn modelId="{A8FCA8D9-35A0-4D82-B6EB-B40F580D54B5}" type="presParOf" srcId="{2A324715-1B48-418B-92F3-B27E5D0E6FC3}" destId="{4EFC0081-7BC0-4ECD-AA4A-6520FDDADC7F}" srcOrd="3" destOrd="0" presId="urn:microsoft.com/office/officeart/2005/8/layout/bList2"/>
    <dgm:cxn modelId="{DC2C7746-02C6-47F4-B225-3876A52FF58C}" type="presParOf" srcId="{99BB5A30-0796-4062-A81F-4B1E2459F1D0}" destId="{8BF5FCCA-FA88-4029-A833-6F1D503EF4EE}" srcOrd="3" destOrd="0" presId="urn:microsoft.com/office/officeart/2005/8/layout/bList2"/>
    <dgm:cxn modelId="{8C372821-90CA-40B7-A612-CC2A2EC83026}" type="presParOf" srcId="{99BB5A30-0796-4062-A81F-4B1E2459F1D0}" destId="{B1197881-303E-4FDC-AF3D-3D33F0BB3D51}" srcOrd="4" destOrd="0" presId="urn:microsoft.com/office/officeart/2005/8/layout/bList2"/>
    <dgm:cxn modelId="{9BAE27DC-23D8-4395-B078-A4A235F782B6}" type="presParOf" srcId="{B1197881-303E-4FDC-AF3D-3D33F0BB3D51}" destId="{6A4FF058-1B65-4162-B495-0C299DE205AD}" srcOrd="0" destOrd="0" presId="urn:microsoft.com/office/officeart/2005/8/layout/bList2"/>
    <dgm:cxn modelId="{1D317F12-CD0E-4713-A6E7-A53A2279803F}" type="presParOf" srcId="{B1197881-303E-4FDC-AF3D-3D33F0BB3D51}" destId="{2EED4293-50BB-4B6F-98E1-16CD0071D656}" srcOrd="1" destOrd="0" presId="urn:microsoft.com/office/officeart/2005/8/layout/bList2"/>
    <dgm:cxn modelId="{458267B3-6C9B-4018-AC40-53D223540D0D}" type="presParOf" srcId="{B1197881-303E-4FDC-AF3D-3D33F0BB3D51}" destId="{937CBB41-BCC7-46CE-AA71-3A7446DC0C81}" srcOrd="2" destOrd="0" presId="urn:microsoft.com/office/officeart/2005/8/layout/bList2"/>
    <dgm:cxn modelId="{280FCEAC-EF73-4DE4-8F3C-C6C0C4820A4D}" type="presParOf" srcId="{B1197881-303E-4FDC-AF3D-3D33F0BB3D51}" destId="{EB6D20EB-3139-420C-B11D-266955EB3999}" srcOrd="3" destOrd="0" presId="urn:microsoft.com/office/officeart/2005/8/layout/bList2"/>
    <dgm:cxn modelId="{A143ACD9-2B52-46A6-BA2B-1BC378BCFDE6}" type="presParOf" srcId="{99BB5A30-0796-4062-A81F-4B1E2459F1D0}" destId="{4852ED70-F336-4EE8-9589-97E1B1A31CDE}" srcOrd="5" destOrd="0" presId="urn:microsoft.com/office/officeart/2005/8/layout/bList2"/>
    <dgm:cxn modelId="{4E8B2AEF-6F91-4888-BD5D-7A618B288ED7}" type="presParOf" srcId="{99BB5A30-0796-4062-A81F-4B1E2459F1D0}" destId="{D06C3135-E7B5-4553-B89A-06E6FFC60E3E}" srcOrd="6" destOrd="0" presId="urn:microsoft.com/office/officeart/2005/8/layout/bList2"/>
    <dgm:cxn modelId="{F85147E7-57EB-46C0-9491-904EFC89A3E6}" type="presParOf" srcId="{D06C3135-E7B5-4553-B89A-06E6FFC60E3E}" destId="{22909B01-A0FF-4733-947C-E0CBAF37F53A}" srcOrd="0" destOrd="0" presId="urn:microsoft.com/office/officeart/2005/8/layout/bList2"/>
    <dgm:cxn modelId="{7125B470-C75F-456B-B49B-318A0726E86C}" type="presParOf" srcId="{D06C3135-E7B5-4553-B89A-06E6FFC60E3E}" destId="{7627B872-910C-4A9F-B017-D1A730E234DF}" srcOrd="1" destOrd="0" presId="urn:microsoft.com/office/officeart/2005/8/layout/bList2"/>
    <dgm:cxn modelId="{7B56C1F8-D73C-4B8D-9C62-E12879865BF5}" type="presParOf" srcId="{D06C3135-E7B5-4553-B89A-06E6FFC60E3E}" destId="{BADE7B40-CE07-4CAA-BEA5-595FF67E0F80}" srcOrd="2" destOrd="0" presId="urn:microsoft.com/office/officeart/2005/8/layout/bList2"/>
    <dgm:cxn modelId="{58E4CA1B-C0BC-41CF-B26F-E0DD29229F22}" type="presParOf" srcId="{D06C3135-E7B5-4553-B89A-06E6FFC60E3E}" destId="{A3E6F558-847F-4117-81E9-20AEB3DCDCA7}" srcOrd="3" destOrd="0" presId="urn:microsoft.com/office/officeart/2005/8/layout/bList2"/>
    <dgm:cxn modelId="{0933C98B-92E2-403E-B8D0-AE74A5D4EEEC}" type="presParOf" srcId="{99BB5A30-0796-4062-A81F-4B1E2459F1D0}" destId="{1AD10DFF-E7F4-4E2B-BE67-07704BD4E3A6}" srcOrd="7" destOrd="0" presId="urn:microsoft.com/office/officeart/2005/8/layout/bList2"/>
    <dgm:cxn modelId="{4EC25541-648F-4352-BBCD-5807B82CD8E4}" type="presParOf" srcId="{99BB5A30-0796-4062-A81F-4B1E2459F1D0}" destId="{EF72A79E-6DF5-4904-87F5-F94843447874}" srcOrd="8" destOrd="0" presId="urn:microsoft.com/office/officeart/2005/8/layout/bList2"/>
    <dgm:cxn modelId="{13E95453-E751-4E36-B08B-2BD0ABC208C6}" type="presParOf" srcId="{EF72A79E-6DF5-4904-87F5-F94843447874}" destId="{EA3B8AB4-93F8-4C56-A1CF-29BE9D689083}" srcOrd="0" destOrd="0" presId="urn:microsoft.com/office/officeart/2005/8/layout/bList2"/>
    <dgm:cxn modelId="{077F1FEC-8A8B-4F72-899F-58ADEC04DE4A}" type="presParOf" srcId="{EF72A79E-6DF5-4904-87F5-F94843447874}" destId="{EC36745C-7991-40A3-9FD5-74D59D632ABA}" srcOrd="1" destOrd="0" presId="urn:microsoft.com/office/officeart/2005/8/layout/bList2"/>
    <dgm:cxn modelId="{C8CD3AE2-9B7F-4127-8960-BB72DB77985E}" type="presParOf" srcId="{EF72A79E-6DF5-4904-87F5-F94843447874}" destId="{1EF3D6D6-439E-4559-B6E7-1CF615FBFE3A}" srcOrd="2" destOrd="0" presId="urn:microsoft.com/office/officeart/2005/8/layout/bList2"/>
    <dgm:cxn modelId="{C4FC63B0-1D3F-4BFB-9C78-860E216DF6CF}" type="presParOf" srcId="{EF72A79E-6DF5-4904-87F5-F94843447874}" destId="{B60AD7C8-341D-4E26-A348-67648A4598F0}" srcOrd="3" destOrd="0" presId="urn:microsoft.com/office/officeart/2005/8/layout/bList2"/>
    <dgm:cxn modelId="{CCA57CA8-ABDE-4143-9ECF-CF62AD9F324D}" type="presParOf" srcId="{99BB5A30-0796-4062-A81F-4B1E2459F1D0}" destId="{1B32D99A-9B3E-4DBC-800D-30C8CE7173DB}" srcOrd="9" destOrd="0" presId="urn:microsoft.com/office/officeart/2005/8/layout/bList2"/>
    <dgm:cxn modelId="{0F24EBCE-DFE2-41A4-8B4E-3C1E53F55103}" type="presParOf" srcId="{99BB5A30-0796-4062-A81F-4B1E2459F1D0}" destId="{298D90C9-2DE2-441A-8417-DF16234C7E05}" srcOrd="10" destOrd="0" presId="urn:microsoft.com/office/officeart/2005/8/layout/bList2"/>
    <dgm:cxn modelId="{58FF63C1-171E-4272-8A10-4570836A5974}" type="presParOf" srcId="{298D90C9-2DE2-441A-8417-DF16234C7E05}" destId="{02220DBC-5612-447C-8D1E-79DDD3374FF0}" srcOrd="0" destOrd="0" presId="urn:microsoft.com/office/officeart/2005/8/layout/bList2"/>
    <dgm:cxn modelId="{2B7AC3A4-4AC4-499A-B50C-1B81EFF4ACD3}" type="presParOf" srcId="{298D90C9-2DE2-441A-8417-DF16234C7E05}" destId="{FBD70EE4-BEDE-48AE-AA8E-88B0ADA1311F}" srcOrd="1" destOrd="0" presId="urn:microsoft.com/office/officeart/2005/8/layout/bList2"/>
    <dgm:cxn modelId="{4C747C81-23F1-448E-A7D0-6C4448ECEAD8}" type="presParOf" srcId="{298D90C9-2DE2-441A-8417-DF16234C7E05}" destId="{03D405B6-30AD-418B-8F59-79AA142E188C}" srcOrd="2" destOrd="0" presId="urn:microsoft.com/office/officeart/2005/8/layout/bList2"/>
    <dgm:cxn modelId="{C33559BA-040B-4565-A62F-E9497D5E62E7}" type="presParOf" srcId="{298D90C9-2DE2-441A-8417-DF16234C7E05}" destId="{9F2A63CD-D187-4EE0-8C2D-7D0A4A1C8FF5}" srcOrd="3" destOrd="0" presId="urn:microsoft.com/office/officeart/2005/8/layout/bList2"/>
    <dgm:cxn modelId="{DF8F55D2-5470-434E-837F-3D8DE0121819}" type="presParOf" srcId="{99BB5A30-0796-4062-A81F-4B1E2459F1D0}" destId="{30670587-DBE1-4CBE-AA2E-8521E16E44E5}" srcOrd="11" destOrd="0" presId="urn:microsoft.com/office/officeart/2005/8/layout/bList2"/>
    <dgm:cxn modelId="{3C21B378-DBF2-4F8E-9ED2-178FC28F7381}" type="presParOf" srcId="{99BB5A30-0796-4062-A81F-4B1E2459F1D0}" destId="{530E1A6C-1DF8-4D60-8466-C84EE456147F}" srcOrd="12" destOrd="0" presId="urn:microsoft.com/office/officeart/2005/8/layout/bList2"/>
    <dgm:cxn modelId="{8AD23E8F-9692-4A58-8B51-0B003D65BD92}" type="presParOf" srcId="{530E1A6C-1DF8-4D60-8466-C84EE456147F}" destId="{93709E5F-6BA8-42DC-A9BB-4D2ABFE3F9E6}" srcOrd="0" destOrd="0" presId="urn:microsoft.com/office/officeart/2005/8/layout/bList2"/>
    <dgm:cxn modelId="{72C55EF8-46BC-4794-ADDA-B15AB3234E7B}" type="presParOf" srcId="{530E1A6C-1DF8-4D60-8466-C84EE456147F}" destId="{49298508-728A-467A-82FF-8EE94E8FDEC5}" srcOrd="1" destOrd="0" presId="urn:microsoft.com/office/officeart/2005/8/layout/bList2"/>
    <dgm:cxn modelId="{140433B7-6795-4708-925F-34299F68CBBE}" type="presParOf" srcId="{530E1A6C-1DF8-4D60-8466-C84EE456147F}" destId="{D6AA3867-E6FD-4E09-81A4-6B5B39BF37ED}" srcOrd="2" destOrd="0" presId="urn:microsoft.com/office/officeart/2005/8/layout/bList2"/>
    <dgm:cxn modelId="{B3D459AF-0E02-462B-8309-E87E247F7B5B}" type="presParOf" srcId="{530E1A6C-1DF8-4D60-8466-C84EE456147F}" destId="{BCB77460-284E-4A38-B587-396C5781D08A}" srcOrd="3" destOrd="0" presId="urn:microsoft.com/office/officeart/2005/8/layout/bList2"/>
    <dgm:cxn modelId="{66A46A40-AC78-41D0-8A85-D4905E1B88B1}" type="presParOf" srcId="{99BB5A30-0796-4062-A81F-4B1E2459F1D0}" destId="{559C065A-4E83-422B-912B-B69815460626}" srcOrd="13" destOrd="0" presId="urn:microsoft.com/office/officeart/2005/8/layout/bList2"/>
    <dgm:cxn modelId="{B3CF0D64-9FD5-4904-A31A-7664B9D9A54D}" type="presParOf" srcId="{99BB5A30-0796-4062-A81F-4B1E2459F1D0}" destId="{30547E55-1A7B-4797-8EF8-A347616EC3E4}" srcOrd="14" destOrd="0" presId="urn:microsoft.com/office/officeart/2005/8/layout/bList2"/>
    <dgm:cxn modelId="{D260FDC2-9C8E-4F46-8ADA-0833F91146BD}" type="presParOf" srcId="{30547E55-1A7B-4797-8EF8-A347616EC3E4}" destId="{BB863E49-7440-41CA-8A30-D40C5856938A}" srcOrd="0" destOrd="0" presId="urn:microsoft.com/office/officeart/2005/8/layout/bList2"/>
    <dgm:cxn modelId="{76163EB9-BD73-4AD7-8EE7-345DE30273CF}" type="presParOf" srcId="{30547E55-1A7B-4797-8EF8-A347616EC3E4}" destId="{D6BCD98E-CE57-4736-ABC9-522ED723FF83}" srcOrd="1" destOrd="0" presId="urn:microsoft.com/office/officeart/2005/8/layout/bList2"/>
    <dgm:cxn modelId="{54A7EEDC-F91E-4215-800B-7AA09F23EBF5}" type="presParOf" srcId="{30547E55-1A7B-4797-8EF8-A347616EC3E4}" destId="{19DDA3CD-7940-4189-A73F-3D2BDF45D529}" srcOrd="2" destOrd="0" presId="urn:microsoft.com/office/officeart/2005/8/layout/bList2"/>
    <dgm:cxn modelId="{8FF19DA2-C6F1-4A77-80C7-E03210BA702A}" type="presParOf" srcId="{30547E55-1A7B-4797-8EF8-A347616EC3E4}" destId="{238ACF10-4EE8-49E9-A53C-D1FCB8D15A29}" srcOrd="3" destOrd="0" presId="urn:microsoft.com/office/officeart/2005/8/layout/bList2"/>
    <dgm:cxn modelId="{AA51EF2D-1A40-41F8-8CEB-EC02CA41E781}" type="presParOf" srcId="{99BB5A30-0796-4062-A81F-4B1E2459F1D0}" destId="{4DD546D8-7B0D-4B54-9878-9A30638AF7E6}" srcOrd="15" destOrd="0" presId="urn:microsoft.com/office/officeart/2005/8/layout/bList2"/>
    <dgm:cxn modelId="{FBA02D9D-D68F-4A62-AFE5-B57895760BAC}" type="presParOf" srcId="{99BB5A30-0796-4062-A81F-4B1E2459F1D0}" destId="{66692B47-E291-4F8E-9D7B-212FF88894E0}" srcOrd="16" destOrd="0" presId="urn:microsoft.com/office/officeart/2005/8/layout/bList2"/>
    <dgm:cxn modelId="{12053992-A0FE-4D91-8C35-D7E1248CF2A5}" type="presParOf" srcId="{66692B47-E291-4F8E-9D7B-212FF88894E0}" destId="{41154FBF-3658-416D-BEBC-895A99616437}" srcOrd="0" destOrd="0" presId="urn:microsoft.com/office/officeart/2005/8/layout/bList2"/>
    <dgm:cxn modelId="{C0FFE7C4-5CD3-4B80-8ADB-37B3E84ADF36}" type="presParOf" srcId="{66692B47-E291-4F8E-9D7B-212FF88894E0}" destId="{5261EE3B-8E4B-4DE8-B9C6-931FF55BF42C}" srcOrd="1" destOrd="0" presId="urn:microsoft.com/office/officeart/2005/8/layout/bList2"/>
    <dgm:cxn modelId="{5EB8A8B2-5644-4221-A9BC-6D770D6D0CF6}" type="presParOf" srcId="{66692B47-E291-4F8E-9D7B-212FF88894E0}" destId="{FFE941E3-81D9-4795-9D45-9846F97B8DC1}" srcOrd="2" destOrd="0" presId="urn:microsoft.com/office/officeart/2005/8/layout/bList2"/>
    <dgm:cxn modelId="{8C015496-5A5C-4D52-8AD3-C74E6B081471}" type="presParOf" srcId="{66692B47-E291-4F8E-9D7B-212FF88894E0}" destId="{5E8D3ECB-C5B0-4BEE-9624-9CF0EF9242F0}" srcOrd="3" destOrd="0" presId="urn:microsoft.com/office/officeart/2005/8/layout/bList2"/>
    <dgm:cxn modelId="{C7172FFD-B6FF-44F2-9A81-9F007053BC91}" type="presParOf" srcId="{99BB5A30-0796-4062-A81F-4B1E2459F1D0}" destId="{BF063BEC-3D87-4DFC-9C63-20E66C31A9E2}" srcOrd="17" destOrd="0" presId="urn:microsoft.com/office/officeart/2005/8/layout/bList2"/>
    <dgm:cxn modelId="{501DA737-760B-4C3C-B870-04BB06714617}" type="presParOf" srcId="{99BB5A30-0796-4062-A81F-4B1E2459F1D0}" destId="{18DA70EA-B23F-420A-BF8A-3EEAF10D8F8B}" srcOrd="18" destOrd="0" presId="urn:microsoft.com/office/officeart/2005/8/layout/bList2"/>
    <dgm:cxn modelId="{BA0CF037-2F3C-4B54-A512-FBECF64ED5CB}" type="presParOf" srcId="{18DA70EA-B23F-420A-BF8A-3EEAF10D8F8B}" destId="{6FEE7615-1F99-4536-B7E4-F606346AB55A}" srcOrd="0" destOrd="0" presId="urn:microsoft.com/office/officeart/2005/8/layout/bList2"/>
    <dgm:cxn modelId="{F06C73D1-3DFE-450B-9270-FE9E9550C61F}" type="presParOf" srcId="{18DA70EA-B23F-420A-BF8A-3EEAF10D8F8B}" destId="{22EAF40C-D455-48C1-9B26-72DECDCEF41B}" srcOrd="1" destOrd="0" presId="urn:microsoft.com/office/officeart/2005/8/layout/bList2"/>
    <dgm:cxn modelId="{C57E9424-1E6F-4588-AD80-9EFB374E3933}" type="presParOf" srcId="{18DA70EA-B23F-420A-BF8A-3EEAF10D8F8B}" destId="{47AA230A-83B2-49ED-B85A-60B44528C7BF}" srcOrd="2" destOrd="0" presId="urn:microsoft.com/office/officeart/2005/8/layout/bList2"/>
    <dgm:cxn modelId="{BB18B715-8A18-4247-9397-4C3E240E7D43}" type="presParOf" srcId="{18DA70EA-B23F-420A-BF8A-3EEAF10D8F8B}" destId="{5764A197-63BD-4929-A6EB-4AC71B53DD4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E2F2F1-C4B4-4842-A856-1A148163E3B8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8D9410-AE56-4E1B-98EF-A3DA0832A5D6}">
      <dgm:prSet custT="1"/>
      <dgm:spPr/>
      <dgm:t>
        <a:bodyPr/>
        <a:lstStyle/>
        <a:p>
          <a:pPr rtl="0"/>
          <a:r>
            <a:rPr lang="en-US" sz="2400" dirty="0"/>
            <a:t>End 2 End Solution</a:t>
          </a:r>
        </a:p>
      </dgm:t>
    </dgm:pt>
    <dgm:pt modelId="{2C3B9E5C-5C98-450E-98FD-A9063587A1D4}" type="parTrans" cxnId="{14DA5D65-58C0-416B-BB08-6CD6692A14F1}">
      <dgm:prSet/>
      <dgm:spPr/>
      <dgm:t>
        <a:bodyPr/>
        <a:lstStyle/>
        <a:p>
          <a:endParaRPr lang="en-US"/>
        </a:p>
      </dgm:t>
    </dgm:pt>
    <dgm:pt modelId="{E349B741-3BE2-4D32-B165-00D6FE89BE7E}" type="sibTrans" cxnId="{14DA5D65-58C0-416B-BB08-6CD6692A14F1}">
      <dgm:prSet/>
      <dgm:spPr/>
      <dgm:t>
        <a:bodyPr/>
        <a:lstStyle/>
        <a:p>
          <a:endParaRPr lang="en-US"/>
        </a:p>
      </dgm:t>
    </dgm:pt>
    <dgm:pt modelId="{A04B31BB-E057-41F9-84D6-F26D198CD341}">
      <dgm:prSet custT="1"/>
      <dgm:spPr/>
      <dgm:t>
        <a:bodyPr/>
        <a:lstStyle/>
        <a:p>
          <a:pPr rtl="0"/>
          <a:r>
            <a:rPr lang="en-US" sz="2400" dirty="0"/>
            <a:t>Achievement &amp; Awards</a:t>
          </a:r>
        </a:p>
      </dgm:t>
    </dgm:pt>
    <dgm:pt modelId="{31F0E39D-F097-4295-840E-3E31F797D524}" type="parTrans" cxnId="{5938035B-6E2B-4948-A53A-F81D3D31BA19}">
      <dgm:prSet/>
      <dgm:spPr/>
      <dgm:t>
        <a:bodyPr/>
        <a:lstStyle/>
        <a:p>
          <a:endParaRPr lang="en-US"/>
        </a:p>
      </dgm:t>
    </dgm:pt>
    <dgm:pt modelId="{D2C0F21A-11EC-4F8B-8C11-8B56798E4EBC}" type="sibTrans" cxnId="{5938035B-6E2B-4948-A53A-F81D3D31BA19}">
      <dgm:prSet/>
      <dgm:spPr/>
      <dgm:t>
        <a:bodyPr/>
        <a:lstStyle/>
        <a:p>
          <a:endParaRPr lang="en-US"/>
        </a:p>
      </dgm:t>
    </dgm:pt>
    <dgm:pt modelId="{0F0E3621-5B88-439F-9F9F-B7EA8ED62483}">
      <dgm:prSet custT="1"/>
      <dgm:spPr/>
      <dgm:t>
        <a:bodyPr/>
        <a:lstStyle/>
        <a:p>
          <a:pPr rtl="0"/>
          <a:r>
            <a:rPr lang="en-US" sz="2400" dirty="0"/>
            <a:t>Customer Delight</a:t>
          </a:r>
        </a:p>
      </dgm:t>
    </dgm:pt>
    <dgm:pt modelId="{3E075FFE-D773-4217-B54B-9CE2D4F2AD2A}" type="parTrans" cxnId="{AC1D7F24-5595-434C-ACAD-244920AC6816}">
      <dgm:prSet/>
      <dgm:spPr/>
      <dgm:t>
        <a:bodyPr/>
        <a:lstStyle/>
        <a:p>
          <a:endParaRPr lang="en-US"/>
        </a:p>
      </dgm:t>
    </dgm:pt>
    <dgm:pt modelId="{BC9848C0-CA9A-4869-9996-DA4D851DEDF7}" type="sibTrans" cxnId="{AC1D7F24-5595-434C-ACAD-244920AC6816}">
      <dgm:prSet/>
      <dgm:spPr/>
      <dgm:t>
        <a:bodyPr/>
        <a:lstStyle/>
        <a:p>
          <a:endParaRPr lang="en-US"/>
        </a:p>
      </dgm:t>
    </dgm:pt>
    <dgm:pt modelId="{9E77FCA9-16D4-47DC-9565-95E3DA22631C}">
      <dgm:prSet/>
      <dgm:spPr/>
      <dgm:t>
        <a:bodyPr/>
        <a:lstStyle/>
        <a:p>
          <a:pPr rtl="0"/>
          <a:r>
            <a:rPr lang="en-US" dirty="0"/>
            <a:t>Expertise in stocks handling, storage, and transportation since past 50 years.</a:t>
          </a:r>
        </a:p>
      </dgm:t>
    </dgm:pt>
    <dgm:pt modelId="{8B17300C-7D3B-443E-BBC7-7E023CF48F0C}" type="parTrans" cxnId="{D4D03430-E753-4073-B1F4-A53F2AE01BBB}">
      <dgm:prSet/>
      <dgm:spPr/>
      <dgm:t>
        <a:bodyPr/>
        <a:lstStyle/>
        <a:p>
          <a:endParaRPr lang="en-IN"/>
        </a:p>
      </dgm:t>
    </dgm:pt>
    <dgm:pt modelId="{92629759-8D53-4B7D-90BB-DE1B300F1B88}" type="sibTrans" cxnId="{D4D03430-E753-4073-B1F4-A53F2AE01BBB}">
      <dgm:prSet/>
      <dgm:spPr/>
      <dgm:t>
        <a:bodyPr/>
        <a:lstStyle/>
        <a:p>
          <a:endParaRPr lang="en-IN"/>
        </a:p>
      </dgm:t>
    </dgm:pt>
    <dgm:pt modelId="{A858BAF0-E55C-429E-9033-60C0E2E005ED}">
      <dgm:prSet/>
      <dgm:spPr/>
      <dgm:t>
        <a:bodyPr/>
        <a:lstStyle/>
        <a:p>
          <a:r>
            <a:rPr lang="en-US" dirty="0"/>
            <a:t>Awarded best logistics service provider by ITC for last 5 consecutive years &amp; Asian Paints</a:t>
          </a:r>
        </a:p>
      </dgm:t>
    </dgm:pt>
    <dgm:pt modelId="{71D57DB1-67E7-4820-9062-C861A4554226}" type="parTrans" cxnId="{70A11665-94BC-45BE-8521-7F8312DBB263}">
      <dgm:prSet/>
      <dgm:spPr/>
      <dgm:t>
        <a:bodyPr/>
        <a:lstStyle/>
        <a:p>
          <a:endParaRPr lang="en-IN"/>
        </a:p>
      </dgm:t>
    </dgm:pt>
    <dgm:pt modelId="{ACD28F40-D2F2-4027-8522-73A3E59A7359}" type="sibTrans" cxnId="{70A11665-94BC-45BE-8521-7F8312DBB263}">
      <dgm:prSet/>
      <dgm:spPr/>
      <dgm:t>
        <a:bodyPr/>
        <a:lstStyle/>
        <a:p>
          <a:endParaRPr lang="en-IN"/>
        </a:p>
      </dgm:t>
    </dgm:pt>
    <dgm:pt modelId="{1098EE99-B7E5-4183-A214-F17D09C7CCBC}">
      <dgm:prSet/>
      <dgm:spPr/>
      <dgm:t>
        <a:bodyPr/>
        <a:lstStyle/>
        <a:p>
          <a:r>
            <a:rPr lang="en-US" dirty="0"/>
            <a:t>On time execution &amp; delivery of stocks.</a:t>
          </a:r>
        </a:p>
      </dgm:t>
    </dgm:pt>
    <dgm:pt modelId="{E228DECD-91A5-4B17-BA30-44175EE45377}" type="parTrans" cxnId="{AC08173A-EA13-41EE-82D6-6F7C93084E86}">
      <dgm:prSet/>
      <dgm:spPr/>
      <dgm:t>
        <a:bodyPr/>
        <a:lstStyle/>
        <a:p>
          <a:endParaRPr lang="en-IN"/>
        </a:p>
      </dgm:t>
    </dgm:pt>
    <dgm:pt modelId="{D47D69F8-7BFC-4D77-A73E-ADAA856BC10B}" type="sibTrans" cxnId="{AC08173A-EA13-41EE-82D6-6F7C93084E86}">
      <dgm:prSet/>
      <dgm:spPr/>
      <dgm:t>
        <a:bodyPr/>
        <a:lstStyle/>
        <a:p>
          <a:endParaRPr lang="en-IN"/>
        </a:p>
      </dgm:t>
    </dgm:pt>
    <dgm:pt modelId="{70A0ADB7-F4B2-4079-BFF2-B554A689055A}" type="pres">
      <dgm:prSet presAssocID="{34E2F2F1-C4B4-4842-A856-1A148163E3B8}" presName="Name0" presStyleCnt="0">
        <dgm:presLayoutVars>
          <dgm:dir/>
          <dgm:animLvl val="lvl"/>
          <dgm:resizeHandles/>
        </dgm:presLayoutVars>
      </dgm:prSet>
      <dgm:spPr/>
    </dgm:pt>
    <dgm:pt modelId="{7815157B-2EEA-42E1-9690-0CF97C73FBC5}" type="pres">
      <dgm:prSet presAssocID="{9B8D9410-AE56-4E1B-98EF-A3DA0832A5D6}" presName="linNode" presStyleCnt="0"/>
      <dgm:spPr/>
    </dgm:pt>
    <dgm:pt modelId="{2B4F3C45-5751-4EA0-8324-ADBB513256F8}" type="pres">
      <dgm:prSet presAssocID="{9B8D9410-AE56-4E1B-98EF-A3DA0832A5D6}" presName="parentShp" presStyleLbl="node1" presStyleIdx="0" presStyleCnt="3">
        <dgm:presLayoutVars>
          <dgm:bulletEnabled val="1"/>
        </dgm:presLayoutVars>
      </dgm:prSet>
      <dgm:spPr/>
    </dgm:pt>
    <dgm:pt modelId="{9250F147-531E-4592-A919-EA9E6AE52584}" type="pres">
      <dgm:prSet presAssocID="{9B8D9410-AE56-4E1B-98EF-A3DA0832A5D6}" presName="childShp" presStyleLbl="bgAccFollowNode1" presStyleIdx="0" presStyleCnt="3">
        <dgm:presLayoutVars>
          <dgm:bulletEnabled val="1"/>
        </dgm:presLayoutVars>
      </dgm:prSet>
      <dgm:spPr/>
    </dgm:pt>
    <dgm:pt modelId="{C7720626-449F-4952-973F-8AD3A17FBE54}" type="pres">
      <dgm:prSet presAssocID="{E349B741-3BE2-4D32-B165-00D6FE89BE7E}" presName="spacing" presStyleCnt="0"/>
      <dgm:spPr/>
    </dgm:pt>
    <dgm:pt modelId="{0D32543B-B6B2-4E80-87B9-3C608420B536}" type="pres">
      <dgm:prSet presAssocID="{A04B31BB-E057-41F9-84D6-F26D198CD341}" presName="linNode" presStyleCnt="0"/>
      <dgm:spPr/>
    </dgm:pt>
    <dgm:pt modelId="{BA5C6BE5-EF12-4B91-AF02-DC881C282265}" type="pres">
      <dgm:prSet presAssocID="{A04B31BB-E057-41F9-84D6-F26D198CD341}" presName="parentShp" presStyleLbl="node1" presStyleIdx="1" presStyleCnt="3">
        <dgm:presLayoutVars>
          <dgm:bulletEnabled val="1"/>
        </dgm:presLayoutVars>
      </dgm:prSet>
      <dgm:spPr/>
    </dgm:pt>
    <dgm:pt modelId="{9799EAB9-E2F3-4AEB-8D49-2C2B30D5463A}" type="pres">
      <dgm:prSet presAssocID="{A04B31BB-E057-41F9-84D6-F26D198CD341}" presName="childShp" presStyleLbl="bgAccFollowNode1" presStyleIdx="1" presStyleCnt="3">
        <dgm:presLayoutVars>
          <dgm:bulletEnabled val="1"/>
        </dgm:presLayoutVars>
      </dgm:prSet>
      <dgm:spPr/>
    </dgm:pt>
    <dgm:pt modelId="{3139B1FC-FD06-437C-8323-52BABA69F8AA}" type="pres">
      <dgm:prSet presAssocID="{D2C0F21A-11EC-4F8B-8C11-8B56798E4EBC}" presName="spacing" presStyleCnt="0"/>
      <dgm:spPr/>
    </dgm:pt>
    <dgm:pt modelId="{0D5788F3-2793-4FC8-8BBB-CD61420D420F}" type="pres">
      <dgm:prSet presAssocID="{0F0E3621-5B88-439F-9F9F-B7EA8ED62483}" presName="linNode" presStyleCnt="0"/>
      <dgm:spPr/>
    </dgm:pt>
    <dgm:pt modelId="{5902AA31-3768-4FE1-BD35-C257CAF06CC3}" type="pres">
      <dgm:prSet presAssocID="{0F0E3621-5B88-439F-9F9F-B7EA8ED62483}" presName="parentShp" presStyleLbl="node1" presStyleIdx="2" presStyleCnt="3">
        <dgm:presLayoutVars>
          <dgm:bulletEnabled val="1"/>
        </dgm:presLayoutVars>
      </dgm:prSet>
      <dgm:spPr/>
    </dgm:pt>
    <dgm:pt modelId="{3FE5CE21-8990-4458-B17D-952B607F29FB}" type="pres">
      <dgm:prSet presAssocID="{0F0E3621-5B88-439F-9F9F-B7EA8ED62483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B232DD13-C979-4732-AFDD-5BA0BDB9E600}" type="presOf" srcId="{A04B31BB-E057-41F9-84D6-F26D198CD341}" destId="{BA5C6BE5-EF12-4B91-AF02-DC881C282265}" srcOrd="0" destOrd="0" presId="urn:microsoft.com/office/officeart/2005/8/layout/vList6"/>
    <dgm:cxn modelId="{37F70414-42EA-4A46-8B0F-6A47E9549D54}" type="presOf" srcId="{9E77FCA9-16D4-47DC-9565-95E3DA22631C}" destId="{9250F147-531E-4592-A919-EA9E6AE52584}" srcOrd="0" destOrd="0" presId="urn:microsoft.com/office/officeart/2005/8/layout/vList6"/>
    <dgm:cxn modelId="{53EAF21F-08A7-4012-ACBC-87E4B02324A3}" type="presOf" srcId="{9B8D9410-AE56-4E1B-98EF-A3DA0832A5D6}" destId="{2B4F3C45-5751-4EA0-8324-ADBB513256F8}" srcOrd="0" destOrd="0" presId="urn:microsoft.com/office/officeart/2005/8/layout/vList6"/>
    <dgm:cxn modelId="{AC1D7F24-5595-434C-ACAD-244920AC6816}" srcId="{34E2F2F1-C4B4-4842-A856-1A148163E3B8}" destId="{0F0E3621-5B88-439F-9F9F-B7EA8ED62483}" srcOrd="2" destOrd="0" parTransId="{3E075FFE-D773-4217-B54B-9CE2D4F2AD2A}" sibTransId="{BC9848C0-CA9A-4869-9996-DA4D851DEDF7}"/>
    <dgm:cxn modelId="{33021326-6975-429C-8CAA-72B0FCA600CE}" type="presOf" srcId="{0F0E3621-5B88-439F-9F9F-B7EA8ED62483}" destId="{5902AA31-3768-4FE1-BD35-C257CAF06CC3}" srcOrd="0" destOrd="0" presId="urn:microsoft.com/office/officeart/2005/8/layout/vList6"/>
    <dgm:cxn modelId="{D4D03430-E753-4073-B1F4-A53F2AE01BBB}" srcId="{9B8D9410-AE56-4E1B-98EF-A3DA0832A5D6}" destId="{9E77FCA9-16D4-47DC-9565-95E3DA22631C}" srcOrd="0" destOrd="0" parTransId="{8B17300C-7D3B-443E-BBC7-7E023CF48F0C}" sibTransId="{92629759-8D53-4B7D-90BB-DE1B300F1B88}"/>
    <dgm:cxn modelId="{AC08173A-EA13-41EE-82D6-6F7C93084E86}" srcId="{0F0E3621-5B88-439F-9F9F-B7EA8ED62483}" destId="{1098EE99-B7E5-4183-A214-F17D09C7CCBC}" srcOrd="0" destOrd="0" parTransId="{E228DECD-91A5-4B17-BA30-44175EE45377}" sibTransId="{D47D69F8-7BFC-4D77-A73E-ADAA856BC10B}"/>
    <dgm:cxn modelId="{C347803F-8D7D-4617-8F6F-4172B0F48AC6}" type="presOf" srcId="{A858BAF0-E55C-429E-9033-60C0E2E005ED}" destId="{9799EAB9-E2F3-4AEB-8D49-2C2B30D5463A}" srcOrd="0" destOrd="0" presId="urn:microsoft.com/office/officeart/2005/8/layout/vList6"/>
    <dgm:cxn modelId="{5938035B-6E2B-4948-A53A-F81D3D31BA19}" srcId="{34E2F2F1-C4B4-4842-A856-1A148163E3B8}" destId="{A04B31BB-E057-41F9-84D6-F26D198CD341}" srcOrd="1" destOrd="0" parTransId="{31F0E39D-F097-4295-840E-3E31F797D524}" sibTransId="{D2C0F21A-11EC-4F8B-8C11-8B56798E4EBC}"/>
    <dgm:cxn modelId="{70A11665-94BC-45BE-8521-7F8312DBB263}" srcId="{A04B31BB-E057-41F9-84D6-F26D198CD341}" destId="{A858BAF0-E55C-429E-9033-60C0E2E005ED}" srcOrd="0" destOrd="0" parTransId="{71D57DB1-67E7-4820-9062-C861A4554226}" sibTransId="{ACD28F40-D2F2-4027-8522-73A3E59A7359}"/>
    <dgm:cxn modelId="{14DA5D65-58C0-416B-BB08-6CD6692A14F1}" srcId="{34E2F2F1-C4B4-4842-A856-1A148163E3B8}" destId="{9B8D9410-AE56-4E1B-98EF-A3DA0832A5D6}" srcOrd="0" destOrd="0" parTransId="{2C3B9E5C-5C98-450E-98FD-A9063587A1D4}" sibTransId="{E349B741-3BE2-4D32-B165-00D6FE89BE7E}"/>
    <dgm:cxn modelId="{861AF89E-01A9-4836-B441-EC6D464BE432}" type="presOf" srcId="{1098EE99-B7E5-4183-A214-F17D09C7CCBC}" destId="{3FE5CE21-8990-4458-B17D-952B607F29FB}" srcOrd="0" destOrd="0" presId="urn:microsoft.com/office/officeart/2005/8/layout/vList6"/>
    <dgm:cxn modelId="{0B2A7CD1-B362-4176-A02E-349A32E8B0BD}" type="presOf" srcId="{34E2F2F1-C4B4-4842-A856-1A148163E3B8}" destId="{70A0ADB7-F4B2-4079-BFF2-B554A689055A}" srcOrd="0" destOrd="0" presId="urn:microsoft.com/office/officeart/2005/8/layout/vList6"/>
    <dgm:cxn modelId="{6457DFDB-8911-4BCF-98D7-29CC80C66C10}" type="presParOf" srcId="{70A0ADB7-F4B2-4079-BFF2-B554A689055A}" destId="{7815157B-2EEA-42E1-9690-0CF97C73FBC5}" srcOrd="0" destOrd="0" presId="urn:microsoft.com/office/officeart/2005/8/layout/vList6"/>
    <dgm:cxn modelId="{B2075F96-9B5F-4C7A-9A96-639ED4593B15}" type="presParOf" srcId="{7815157B-2EEA-42E1-9690-0CF97C73FBC5}" destId="{2B4F3C45-5751-4EA0-8324-ADBB513256F8}" srcOrd="0" destOrd="0" presId="urn:microsoft.com/office/officeart/2005/8/layout/vList6"/>
    <dgm:cxn modelId="{01E53D7D-019C-4F8C-881A-547A0CCC5FA0}" type="presParOf" srcId="{7815157B-2EEA-42E1-9690-0CF97C73FBC5}" destId="{9250F147-531E-4592-A919-EA9E6AE52584}" srcOrd="1" destOrd="0" presId="urn:microsoft.com/office/officeart/2005/8/layout/vList6"/>
    <dgm:cxn modelId="{2924BD79-4284-4550-AD36-7A8D0B7C0957}" type="presParOf" srcId="{70A0ADB7-F4B2-4079-BFF2-B554A689055A}" destId="{C7720626-449F-4952-973F-8AD3A17FBE54}" srcOrd="1" destOrd="0" presId="urn:microsoft.com/office/officeart/2005/8/layout/vList6"/>
    <dgm:cxn modelId="{EA1E58C7-7D29-4C77-B7DC-231BBEC741C9}" type="presParOf" srcId="{70A0ADB7-F4B2-4079-BFF2-B554A689055A}" destId="{0D32543B-B6B2-4E80-87B9-3C608420B536}" srcOrd="2" destOrd="0" presId="urn:microsoft.com/office/officeart/2005/8/layout/vList6"/>
    <dgm:cxn modelId="{5950C76E-F94F-4A76-90BB-330118E9AE83}" type="presParOf" srcId="{0D32543B-B6B2-4E80-87B9-3C608420B536}" destId="{BA5C6BE5-EF12-4B91-AF02-DC881C282265}" srcOrd="0" destOrd="0" presId="urn:microsoft.com/office/officeart/2005/8/layout/vList6"/>
    <dgm:cxn modelId="{973ADE21-5FD8-4A4E-B1F7-4564F3463B0C}" type="presParOf" srcId="{0D32543B-B6B2-4E80-87B9-3C608420B536}" destId="{9799EAB9-E2F3-4AEB-8D49-2C2B30D5463A}" srcOrd="1" destOrd="0" presId="urn:microsoft.com/office/officeart/2005/8/layout/vList6"/>
    <dgm:cxn modelId="{536669E4-3B81-4D61-BE88-AF8EFE7FADFC}" type="presParOf" srcId="{70A0ADB7-F4B2-4079-BFF2-B554A689055A}" destId="{3139B1FC-FD06-437C-8323-52BABA69F8AA}" srcOrd="3" destOrd="0" presId="urn:microsoft.com/office/officeart/2005/8/layout/vList6"/>
    <dgm:cxn modelId="{75B38AFF-A10D-4C94-A679-F92DFD516F58}" type="presParOf" srcId="{70A0ADB7-F4B2-4079-BFF2-B554A689055A}" destId="{0D5788F3-2793-4FC8-8BBB-CD61420D420F}" srcOrd="4" destOrd="0" presId="urn:microsoft.com/office/officeart/2005/8/layout/vList6"/>
    <dgm:cxn modelId="{F39BF525-0711-45CD-B0E1-84A40B82296B}" type="presParOf" srcId="{0D5788F3-2793-4FC8-8BBB-CD61420D420F}" destId="{5902AA31-3768-4FE1-BD35-C257CAF06CC3}" srcOrd="0" destOrd="0" presId="urn:microsoft.com/office/officeart/2005/8/layout/vList6"/>
    <dgm:cxn modelId="{1AE50C67-8662-4DA8-8B27-3F537982E2D4}" type="presParOf" srcId="{0D5788F3-2793-4FC8-8BBB-CD61420D420F}" destId="{3FE5CE21-8990-4458-B17D-952B607F29F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DD4500-8D19-4F46-A708-BC9E49152CEB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27CB55C-91B1-4B68-8DFD-12C37A12DC32}">
      <dgm:prSet phldrT="[Text]"/>
      <dgm:spPr/>
      <dgm:t>
        <a:bodyPr/>
        <a:lstStyle/>
        <a:p>
          <a:r>
            <a:rPr lang="en-US" dirty="0"/>
            <a:t>RACKING</a:t>
          </a:r>
        </a:p>
      </dgm:t>
    </dgm:pt>
    <dgm:pt modelId="{CFDF88BB-12D3-4224-91AD-FA07E1522359}" type="parTrans" cxnId="{B9C90FBA-73AC-4E6E-B2C5-251ED7E7F597}">
      <dgm:prSet/>
      <dgm:spPr/>
      <dgm:t>
        <a:bodyPr/>
        <a:lstStyle/>
        <a:p>
          <a:endParaRPr lang="en-US"/>
        </a:p>
      </dgm:t>
    </dgm:pt>
    <dgm:pt modelId="{6BD5E705-8951-41B7-9642-71AAEEB1022A}" type="sibTrans" cxnId="{B9C90FBA-73AC-4E6E-B2C5-251ED7E7F597}">
      <dgm:prSet/>
      <dgm:spPr/>
      <dgm:t>
        <a:bodyPr/>
        <a:lstStyle/>
        <a:p>
          <a:endParaRPr lang="en-US"/>
        </a:p>
      </dgm:t>
    </dgm:pt>
    <dgm:pt modelId="{0EB72F81-DA7A-4575-995A-9BE49FE21D1A}">
      <dgm:prSet phldrT="[Text]"/>
      <dgm:spPr/>
      <dgm:t>
        <a:bodyPr/>
        <a:lstStyle/>
        <a:p>
          <a:r>
            <a:rPr lang="en-US" dirty="0"/>
            <a:t>HRT</a:t>
          </a:r>
        </a:p>
      </dgm:t>
    </dgm:pt>
    <dgm:pt modelId="{7B2BBD72-9A01-46EA-801E-0B19B9E802D7}" type="parTrans" cxnId="{FE333C6F-4C4F-41EE-AD09-EEFD25ADF251}">
      <dgm:prSet/>
      <dgm:spPr/>
      <dgm:t>
        <a:bodyPr/>
        <a:lstStyle/>
        <a:p>
          <a:endParaRPr lang="en-US"/>
        </a:p>
      </dgm:t>
    </dgm:pt>
    <dgm:pt modelId="{74E8D097-A1DC-4892-95D5-E56ED6AA1577}" type="sibTrans" cxnId="{FE333C6F-4C4F-41EE-AD09-EEFD25ADF251}">
      <dgm:prSet/>
      <dgm:spPr/>
      <dgm:t>
        <a:bodyPr/>
        <a:lstStyle/>
        <a:p>
          <a:endParaRPr lang="en-US"/>
        </a:p>
      </dgm:t>
    </dgm:pt>
    <dgm:pt modelId="{9D2AB28F-EC80-4E78-91FE-63D3C0287AFF}">
      <dgm:prSet phldrT="[Text]"/>
      <dgm:spPr/>
      <dgm:t>
        <a:bodyPr/>
        <a:lstStyle/>
        <a:p>
          <a:r>
            <a:rPr lang="en-US" dirty="0"/>
            <a:t>BOPT</a:t>
          </a:r>
        </a:p>
      </dgm:t>
    </dgm:pt>
    <dgm:pt modelId="{11BBDB0E-922B-4575-B048-46D35B33F356}" type="parTrans" cxnId="{74D95466-7227-42DF-BE23-171B6319DA67}">
      <dgm:prSet/>
      <dgm:spPr/>
      <dgm:t>
        <a:bodyPr/>
        <a:lstStyle/>
        <a:p>
          <a:endParaRPr lang="en-US"/>
        </a:p>
      </dgm:t>
    </dgm:pt>
    <dgm:pt modelId="{7D0B803B-B5C8-490F-B61E-ADC290B85D41}" type="sibTrans" cxnId="{74D95466-7227-42DF-BE23-171B6319DA67}">
      <dgm:prSet/>
      <dgm:spPr/>
      <dgm:t>
        <a:bodyPr/>
        <a:lstStyle/>
        <a:p>
          <a:endParaRPr lang="en-US"/>
        </a:p>
      </dgm:t>
    </dgm:pt>
    <dgm:pt modelId="{1C6BA649-C1DC-46B8-8CEE-984AF33B6F01}">
      <dgm:prSet phldrT="[Text]"/>
      <dgm:spPr/>
      <dgm:t>
        <a:bodyPr/>
        <a:lstStyle/>
        <a:p>
          <a:r>
            <a:rPr lang="en-US" dirty="0"/>
            <a:t>CLAMP TRUCK</a:t>
          </a:r>
        </a:p>
      </dgm:t>
    </dgm:pt>
    <dgm:pt modelId="{436B8BDD-B0F2-4EA7-8D6F-6627AADE3411}" type="parTrans" cxnId="{5EB62415-3945-4A9C-A35B-0957F1BF4A8D}">
      <dgm:prSet/>
      <dgm:spPr/>
      <dgm:t>
        <a:bodyPr/>
        <a:lstStyle/>
        <a:p>
          <a:endParaRPr lang="en-US"/>
        </a:p>
      </dgm:t>
    </dgm:pt>
    <dgm:pt modelId="{F3FE5F3C-A6AD-4EAF-9D32-9FDE70BF658C}" type="sibTrans" cxnId="{5EB62415-3945-4A9C-A35B-0957F1BF4A8D}">
      <dgm:prSet/>
      <dgm:spPr/>
      <dgm:t>
        <a:bodyPr/>
        <a:lstStyle/>
        <a:p>
          <a:endParaRPr lang="en-US"/>
        </a:p>
      </dgm:t>
    </dgm:pt>
    <dgm:pt modelId="{000A583C-4D6C-4591-9110-19DD4D5F9923}" type="pres">
      <dgm:prSet presAssocID="{F5DD4500-8D19-4F46-A708-BC9E49152CEB}" presName="compositeShape" presStyleCnt="0">
        <dgm:presLayoutVars>
          <dgm:dir/>
          <dgm:resizeHandles/>
        </dgm:presLayoutVars>
      </dgm:prSet>
      <dgm:spPr/>
    </dgm:pt>
    <dgm:pt modelId="{3F02AD39-AB45-4502-AE11-AF96CB31E0A2}" type="pres">
      <dgm:prSet presAssocID="{F5DD4500-8D19-4F46-A708-BC9E49152CEB}" presName="pyramid" presStyleLbl="node1" presStyleIdx="0" presStyleCnt="1" custScaleX="165000"/>
      <dgm:spPr/>
    </dgm:pt>
    <dgm:pt modelId="{F6530F92-77D2-48C5-A8FC-E95FF687FAB2}" type="pres">
      <dgm:prSet presAssocID="{F5DD4500-8D19-4F46-A708-BC9E49152CEB}" presName="theList" presStyleCnt="0"/>
      <dgm:spPr/>
    </dgm:pt>
    <dgm:pt modelId="{AE62C1C7-2A40-47F6-A4A3-31DA93C55CDB}" type="pres">
      <dgm:prSet presAssocID="{527CB55C-91B1-4B68-8DFD-12C37A12DC32}" presName="aNode" presStyleLbl="fgAcc1" presStyleIdx="0" presStyleCnt="4" custScaleY="619524">
        <dgm:presLayoutVars>
          <dgm:bulletEnabled val="1"/>
        </dgm:presLayoutVars>
      </dgm:prSet>
      <dgm:spPr/>
    </dgm:pt>
    <dgm:pt modelId="{D8BA9220-5D1A-405B-82F6-5D7444D69186}" type="pres">
      <dgm:prSet presAssocID="{527CB55C-91B1-4B68-8DFD-12C37A12DC32}" presName="aSpace" presStyleCnt="0"/>
      <dgm:spPr/>
    </dgm:pt>
    <dgm:pt modelId="{D9656DD9-2E23-4BF7-A422-DAADA1CB3AE2}" type="pres">
      <dgm:prSet presAssocID="{0EB72F81-DA7A-4575-995A-9BE49FE21D1A}" presName="aNode" presStyleLbl="fgAcc1" presStyleIdx="1" presStyleCnt="4" custScaleY="618208">
        <dgm:presLayoutVars>
          <dgm:bulletEnabled val="1"/>
        </dgm:presLayoutVars>
      </dgm:prSet>
      <dgm:spPr/>
    </dgm:pt>
    <dgm:pt modelId="{CD5DCD7D-D041-4B8F-9FF4-D995FF71C870}" type="pres">
      <dgm:prSet presAssocID="{0EB72F81-DA7A-4575-995A-9BE49FE21D1A}" presName="aSpace" presStyleCnt="0"/>
      <dgm:spPr/>
    </dgm:pt>
    <dgm:pt modelId="{331ECCEF-2699-4F53-8C90-EAC7AE984CC0}" type="pres">
      <dgm:prSet presAssocID="{9D2AB28F-EC80-4E78-91FE-63D3C0287AFF}" presName="aNode" presStyleLbl="fgAcc1" presStyleIdx="2" presStyleCnt="4" custScaleY="564053">
        <dgm:presLayoutVars>
          <dgm:bulletEnabled val="1"/>
        </dgm:presLayoutVars>
      </dgm:prSet>
      <dgm:spPr/>
    </dgm:pt>
    <dgm:pt modelId="{57B0AE57-8CBD-44A1-B71E-230CDFD2891C}" type="pres">
      <dgm:prSet presAssocID="{9D2AB28F-EC80-4E78-91FE-63D3C0287AFF}" presName="aSpace" presStyleCnt="0"/>
      <dgm:spPr/>
    </dgm:pt>
    <dgm:pt modelId="{A735B340-06AE-40E8-9A2E-9DD780D141B5}" type="pres">
      <dgm:prSet presAssocID="{1C6BA649-C1DC-46B8-8CEE-984AF33B6F01}" presName="aNode" presStyleLbl="fgAcc1" presStyleIdx="3" presStyleCnt="4" custScaleY="622976">
        <dgm:presLayoutVars>
          <dgm:bulletEnabled val="1"/>
        </dgm:presLayoutVars>
      </dgm:prSet>
      <dgm:spPr/>
    </dgm:pt>
    <dgm:pt modelId="{39E85EF6-17C0-4D98-88DA-19DA4F33EECA}" type="pres">
      <dgm:prSet presAssocID="{1C6BA649-C1DC-46B8-8CEE-984AF33B6F01}" presName="aSpace" presStyleCnt="0"/>
      <dgm:spPr/>
    </dgm:pt>
  </dgm:ptLst>
  <dgm:cxnLst>
    <dgm:cxn modelId="{5EB62415-3945-4A9C-A35B-0957F1BF4A8D}" srcId="{F5DD4500-8D19-4F46-A708-BC9E49152CEB}" destId="{1C6BA649-C1DC-46B8-8CEE-984AF33B6F01}" srcOrd="3" destOrd="0" parTransId="{436B8BDD-B0F2-4EA7-8D6F-6627AADE3411}" sibTransId="{F3FE5F3C-A6AD-4EAF-9D32-9FDE70BF658C}"/>
    <dgm:cxn modelId="{9D168F22-B5B5-4206-BFCC-66BFBBCECC75}" type="presOf" srcId="{9D2AB28F-EC80-4E78-91FE-63D3C0287AFF}" destId="{331ECCEF-2699-4F53-8C90-EAC7AE984CC0}" srcOrd="0" destOrd="0" presId="urn:microsoft.com/office/officeart/2005/8/layout/pyramid2"/>
    <dgm:cxn modelId="{D53C6B33-8B4E-4A3D-9B50-03E70D4FBCD6}" type="presOf" srcId="{1C6BA649-C1DC-46B8-8CEE-984AF33B6F01}" destId="{A735B340-06AE-40E8-9A2E-9DD780D141B5}" srcOrd="0" destOrd="0" presId="urn:microsoft.com/office/officeart/2005/8/layout/pyramid2"/>
    <dgm:cxn modelId="{49804941-9D6D-4CED-90B7-423C518E5092}" type="presOf" srcId="{F5DD4500-8D19-4F46-A708-BC9E49152CEB}" destId="{000A583C-4D6C-4591-9110-19DD4D5F9923}" srcOrd="0" destOrd="0" presId="urn:microsoft.com/office/officeart/2005/8/layout/pyramid2"/>
    <dgm:cxn modelId="{74D95466-7227-42DF-BE23-171B6319DA67}" srcId="{F5DD4500-8D19-4F46-A708-BC9E49152CEB}" destId="{9D2AB28F-EC80-4E78-91FE-63D3C0287AFF}" srcOrd="2" destOrd="0" parTransId="{11BBDB0E-922B-4575-B048-46D35B33F356}" sibTransId="{7D0B803B-B5C8-490F-B61E-ADC290B85D41}"/>
    <dgm:cxn modelId="{FE333C6F-4C4F-41EE-AD09-EEFD25ADF251}" srcId="{F5DD4500-8D19-4F46-A708-BC9E49152CEB}" destId="{0EB72F81-DA7A-4575-995A-9BE49FE21D1A}" srcOrd="1" destOrd="0" parTransId="{7B2BBD72-9A01-46EA-801E-0B19B9E802D7}" sibTransId="{74E8D097-A1DC-4892-95D5-E56ED6AA1577}"/>
    <dgm:cxn modelId="{E02A5D76-A8CD-41B4-AC79-3EFC8479DFDE}" type="presOf" srcId="{0EB72F81-DA7A-4575-995A-9BE49FE21D1A}" destId="{D9656DD9-2E23-4BF7-A422-DAADA1CB3AE2}" srcOrd="0" destOrd="0" presId="urn:microsoft.com/office/officeart/2005/8/layout/pyramid2"/>
    <dgm:cxn modelId="{B9C90FBA-73AC-4E6E-B2C5-251ED7E7F597}" srcId="{F5DD4500-8D19-4F46-A708-BC9E49152CEB}" destId="{527CB55C-91B1-4B68-8DFD-12C37A12DC32}" srcOrd="0" destOrd="0" parTransId="{CFDF88BB-12D3-4224-91AD-FA07E1522359}" sibTransId="{6BD5E705-8951-41B7-9642-71AAEEB1022A}"/>
    <dgm:cxn modelId="{70AD72D4-0D19-4C50-84F5-4B0728F2C7FC}" type="presOf" srcId="{527CB55C-91B1-4B68-8DFD-12C37A12DC32}" destId="{AE62C1C7-2A40-47F6-A4A3-31DA93C55CDB}" srcOrd="0" destOrd="0" presId="urn:microsoft.com/office/officeart/2005/8/layout/pyramid2"/>
    <dgm:cxn modelId="{18B77379-7873-408E-AC07-E04359BD4530}" type="presParOf" srcId="{000A583C-4D6C-4591-9110-19DD4D5F9923}" destId="{3F02AD39-AB45-4502-AE11-AF96CB31E0A2}" srcOrd="0" destOrd="0" presId="urn:microsoft.com/office/officeart/2005/8/layout/pyramid2"/>
    <dgm:cxn modelId="{4D15ADE6-09D6-4AA7-9D4E-8589653B8D81}" type="presParOf" srcId="{000A583C-4D6C-4591-9110-19DD4D5F9923}" destId="{F6530F92-77D2-48C5-A8FC-E95FF687FAB2}" srcOrd="1" destOrd="0" presId="urn:microsoft.com/office/officeart/2005/8/layout/pyramid2"/>
    <dgm:cxn modelId="{ECC05715-AF00-4E10-ACFD-1BEAD981E14D}" type="presParOf" srcId="{F6530F92-77D2-48C5-A8FC-E95FF687FAB2}" destId="{AE62C1C7-2A40-47F6-A4A3-31DA93C55CDB}" srcOrd="0" destOrd="0" presId="urn:microsoft.com/office/officeart/2005/8/layout/pyramid2"/>
    <dgm:cxn modelId="{7405C89F-FC18-4161-9412-CBEC0B57A59F}" type="presParOf" srcId="{F6530F92-77D2-48C5-A8FC-E95FF687FAB2}" destId="{D8BA9220-5D1A-405B-82F6-5D7444D69186}" srcOrd="1" destOrd="0" presId="urn:microsoft.com/office/officeart/2005/8/layout/pyramid2"/>
    <dgm:cxn modelId="{8D9B8911-1B17-4104-8634-1FD691C858A3}" type="presParOf" srcId="{F6530F92-77D2-48C5-A8FC-E95FF687FAB2}" destId="{D9656DD9-2E23-4BF7-A422-DAADA1CB3AE2}" srcOrd="2" destOrd="0" presId="urn:microsoft.com/office/officeart/2005/8/layout/pyramid2"/>
    <dgm:cxn modelId="{9A8796ED-862D-423D-982D-83C1EC81177E}" type="presParOf" srcId="{F6530F92-77D2-48C5-A8FC-E95FF687FAB2}" destId="{CD5DCD7D-D041-4B8F-9FF4-D995FF71C870}" srcOrd="3" destOrd="0" presId="urn:microsoft.com/office/officeart/2005/8/layout/pyramid2"/>
    <dgm:cxn modelId="{054C491B-21EA-426F-9A78-8FCF2F336AB4}" type="presParOf" srcId="{F6530F92-77D2-48C5-A8FC-E95FF687FAB2}" destId="{331ECCEF-2699-4F53-8C90-EAC7AE984CC0}" srcOrd="4" destOrd="0" presId="urn:microsoft.com/office/officeart/2005/8/layout/pyramid2"/>
    <dgm:cxn modelId="{5DEA4C9B-78F9-46A6-8242-AB23E9DCB372}" type="presParOf" srcId="{F6530F92-77D2-48C5-A8FC-E95FF687FAB2}" destId="{57B0AE57-8CBD-44A1-B71E-230CDFD2891C}" srcOrd="5" destOrd="0" presId="urn:microsoft.com/office/officeart/2005/8/layout/pyramid2"/>
    <dgm:cxn modelId="{EED79195-26AC-49E6-9C85-9966FC89F9B1}" type="presParOf" srcId="{F6530F92-77D2-48C5-A8FC-E95FF687FAB2}" destId="{A735B340-06AE-40E8-9A2E-9DD780D141B5}" srcOrd="6" destOrd="0" presId="urn:microsoft.com/office/officeart/2005/8/layout/pyramid2"/>
    <dgm:cxn modelId="{E2E765EC-C3F5-4FF3-B982-E814E9E3F65E}" type="presParOf" srcId="{F6530F92-77D2-48C5-A8FC-E95FF687FAB2}" destId="{39E85EF6-17C0-4D98-88DA-19DA4F33EEC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47722AB-D30F-4A2F-AF13-B37454AB58F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D89773F-52B5-4CAC-9E17-1DA3D68DDE5C}">
      <dgm:prSet phldrT="[Text]"/>
      <dgm:spPr/>
      <dgm:t>
        <a:bodyPr/>
        <a:lstStyle/>
        <a:p>
          <a:r>
            <a:rPr lang="en-US" b="1" dirty="0"/>
            <a:t>CCTV</a:t>
          </a:r>
        </a:p>
      </dgm:t>
    </dgm:pt>
    <dgm:pt modelId="{94D58196-EFF4-4C3D-8453-5FF09AE8EB19}" type="parTrans" cxnId="{AF8CD18B-F10B-40E9-ACBC-B9545B863F8C}">
      <dgm:prSet/>
      <dgm:spPr/>
      <dgm:t>
        <a:bodyPr/>
        <a:lstStyle/>
        <a:p>
          <a:endParaRPr lang="en-US"/>
        </a:p>
      </dgm:t>
    </dgm:pt>
    <dgm:pt modelId="{B604623B-640A-48DD-BC06-80EB2B654A27}" type="sibTrans" cxnId="{AF8CD18B-F10B-40E9-ACBC-B9545B863F8C}">
      <dgm:prSet/>
      <dgm:spPr/>
      <dgm:t>
        <a:bodyPr/>
        <a:lstStyle/>
        <a:p>
          <a:endParaRPr lang="en-US"/>
        </a:p>
      </dgm:t>
    </dgm:pt>
    <dgm:pt modelId="{0BF5DFED-C3AC-4D69-8588-F44B9C9B92DA}">
      <dgm:prSet phldrT="[Text]"/>
      <dgm:spPr/>
      <dgm:t>
        <a:bodyPr/>
        <a:lstStyle/>
        <a:p>
          <a:r>
            <a:rPr lang="en-US" b="1" dirty="0"/>
            <a:t>HHT</a:t>
          </a:r>
        </a:p>
      </dgm:t>
    </dgm:pt>
    <dgm:pt modelId="{CD0CDDCD-C7BD-4122-BF0D-E1A86184F572}" type="parTrans" cxnId="{2ED85746-9C84-4266-938D-EADDF19BA973}">
      <dgm:prSet/>
      <dgm:spPr/>
      <dgm:t>
        <a:bodyPr/>
        <a:lstStyle/>
        <a:p>
          <a:endParaRPr lang="en-US"/>
        </a:p>
      </dgm:t>
    </dgm:pt>
    <dgm:pt modelId="{974CC332-5B7F-4716-AB60-D4F9DDD9670B}" type="sibTrans" cxnId="{2ED85746-9C84-4266-938D-EADDF19BA973}">
      <dgm:prSet/>
      <dgm:spPr/>
      <dgm:t>
        <a:bodyPr/>
        <a:lstStyle/>
        <a:p>
          <a:endParaRPr lang="en-US"/>
        </a:p>
      </dgm:t>
    </dgm:pt>
    <dgm:pt modelId="{68D502A3-0262-4F08-BDD2-2C7BF4AFD9FA}">
      <dgm:prSet phldrT="[Text]"/>
      <dgm:spPr/>
      <dgm:t>
        <a:bodyPr/>
        <a:lstStyle/>
        <a:p>
          <a:r>
            <a:rPr lang="en-US" b="1" dirty="0"/>
            <a:t>COLD STORAGE</a:t>
          </a:r>
        </a:p>
      </dgm:t>
    </dgm:pt>
    <dgm:pt modelId="{A330D645-87E0-4597-8BF8-93AE59025CEF}" type="parTrans" cxnId="{F62A1B1E-EF58-42E7-A68D-3653F4F54EE7}">
      <dgm:prSet/>
      <dgm:spPr/>
      <dgm:t>
        <a:bodyPr/>
        <a:lstStyle/>
        <a:p>
          <a:endParaRPr lang="en-US"/>
        </a:p>
      </dgm:t>
    </dgm:pt>
    <dgm:pt modelId="{D0A4A069-FE43-4F18-A448-AD5114A41ED7}" type="sibTrans" cxnId="{F62A1B1E-EF58-42E7-A68D-3653F4F54EE7}">
      <dgm:prSet/>
      <dgm:spPr/>
      <dgm:t>
        <a:bodyPr/>
        <a:lstStyle/>
        <a:p>
          <a:endParaRPr lang="en-US"/>
        </a:p>
      </dgm:t>
    </dgm:pt>
    <dgm:pt modelId="{1E5525E6-44A2-4556-B953-C69F047E6D49}">
      <dgm:prSet phldrT="[Text]"/>
      <dgm:spPr/>
      <dgm:t>
        <a:bodyPr/>
        <a:lstStyle/>
        <a:p>
          <a:r>
            <a:rPr lang="en-US" b="1" dirty="0"/>
            <a:t>INSULATED VEH.</a:t>
          </a:r>
        </a:p>
      </dgm:t>
    </dgm:pt>
    <dgm:pt modelId="{C46A209C-CF2F-47A4-8236-A19BA725ACC9}" type="parTrans" cxnId="{8873E080-4AE8-432B-AD81-C18E5067C5DA}">
      <dgm:prSet/>
      <dgm:spPr/>
      <dgm:t>
        <a:bodyPr/>
        <a:lstStyle/>
        <a:p>
          <a:endParaRPr lang="en-US"/>
        </a:p>
      </dgm:t>
    </dgm:pt>
    <dgm:pt modelId="{3C087F82-7EDC-47E0-9C0B-8F2C0D4F7D61}" type="sibTrans" cxnId="{8873E080-4AE8-432B-AD81-C18E5067C5DA}">
      <dgm:prSet/>
      <dgm:spPr/>
      <dgm:t>
        <a:bodyPr/>
        <a:lstStyle/>
        <a:p>
          <a:endParaRPr lang="en-US"/>
        </a:p>
      </dgm:t>
    </dgm:pt>
    <dgm:pt modelId="{A8BAC0C1-DBC5-4495-82AF-736E7218CC0E}" type="pres">
      <dgm:prSet presAssocID="{E47722AB-D30F-4A2F-AF13-B37454AB58F9}" presName="compositeShape" presStyleCnt="0">
        <dgm:presLayoutVars>
          <dgm:dir/>
          <dgm:resizeHandles/>
        </dgm:presLayoutVars>
      </dgm:prSet>
      <dgm:spPr/>
    </dgm:pt>
    <dgm:pt modelId="{27BCB8CA-E27B-401F-9379-E4615C0CD351}" type="pres">
      <dgm:prSet presAssocID="{E47722AB-D30F-4A2F-AF13-B37454AB58F9}" presName="pyramid" presStyleLbl="node1" presStyleIdx="0" presStyleCnt="1" custScaleX="156796" custLinFactNeighborX="0" custLinFactNeighborY="1460"/>
      <dgm:spPr/>
    </dgm:pt>
    <dgm:pt modelId="{F23780C1-9550-4434-9499-9015878E36A4}" type="pres">
      <dgm:prSet presAssocID="{E47722AB-D30F-4A2F-AF13-B37454AB58F9}" presName="theList" presStyleCnt="0"/>
      <dgm:spPr/>
    </dgm:pt>
    <dgm:pt modelId="{8C5DC1BB-8DDF-442C-9264-2C4802CDD90B}" type="pres">
      <dgm:prSet presAssocID="{DD89773F-52B5-4CAC-9E17-1DA3D68DDE5C}" presName="aNode" presStyleLbl="fgAcc1" presStyleIdx="0" presStyleCnt="4" custScaleY="436595">
        <dgm:presLayoutVars>
          <dgm:bulletEnabled val="1"/>
        </dgm:presLayoutVars>
      </dgm:prSet>
      <dgm:spPr/>
    </dgm:pt>
    <dgm:pt modelId="{89B8451E-6627-408C-93D5-6B30848248A8}" type="pres">
      <dgm:prSet presAssocID="{DD89773F-52B5-4CAC-9E17-1DA3D68DDE5C}" presName="aSpace" presStyleCnt="0"/>
      <dgm:spPr/>
    </dgm:pt>
    <dgm:pt modelId="{09182797-5709-4420-9CDF-F5506A77F89F}" type="pres">
      <dgm:prSet presAssocID="{0BF5DFED-C3AC-4D69-8588-F44B9C9B92DA}" presName="aNode" presStyleLbl="fgAcc1" presStyleIdx="1" presStyleCnt="4" custScaleY="422008">
        <dgm:presLayoutVars>
          <dgm:bulletEnabled val="1"/>
        </dgm:presLayoutVars>
      </dgm:prSet>
      <dgm:spPr/>
    </dgm:pt>
    <dgm:pt modelId="{C990218B-A4DA-40DD-990C-41A84A903CC9}" type="pres">
      <dgm:prSet presAssocID="{0BF5DFED-C3AC-4D69-8588-F44B9C9B92DA}" presName="aSpace" presStyleCnt="0"/>
      <dgm:spPr/>
    </dgm:pt>
    <dgm:pt modelId="{DA9A13C2-F794-42CE-8399-773C7C3812C0}" type="pres">
      <dgm:prSet presAssocID="{68D502A3-0262-4F08-BDD2-2C7BF4AFD9FA}" presName="aNode" presStyleLbl="fgAcc1" presStyleIdx="2" presStyleCnt="4" custScaleY="447447">
        <dgm:presLayoutVars>
          <dgm:bulletEnabled val="1"/>
        </dgm:presLayoutVars>
      </dgm:prSet>
      <dgm:spPr/>
    </dgm:pt>
    <dgm:pt modelId="{9C61F024-C5B3-4676-8B2C-E4E943145D43}" type="pres">
      <dgm:prSet presAssocID="{68D502A3-0262-4F08-BDD2-2C7BF4AFD9FA}" presName="aSpace" presStyleCnt="0"/>
      <dgm:spPr/>
    </dgm:pt>
    <dgm:pt modelId="{C5E80130-E7A2-4CCD-94E2-1625FD7B9CC3}" type="pres">
      <dgm:prSet presAssocID="{1E5525E6-44A2-4556-B953-C69F047E6D49}" presName="aNode" presStyleLbl="fgAcc1" presStyleIdx="3" presStyleCnt="4" custScaleY="484882">
        <dgm:presLayoutVars>
          <dgm:bulletEnabled val="1"/>
        </dgm:presLayoutVars>
      </dgm:prSet>
      <dgm:spPr/>
    </dgm:pt>
    <dgm:pt modelId="{8E467524-18EF-4608-9CA1-D1D3C262CD3A}" type="pres">
      <dgm:prSet presAssocID="{1E5525E6-44A2-4556-B953-C69F047E6D49}" presName="aSpace" presStyleCnt="0"/>
      <dgm:spPr/>
    </dgm:pt>
  </dgm:ptLst>
  <dgm:cxnLst>
    <dgm:cxn modelId="{CD111B07-8894-4001-AEA1-43885C1830C0}" type="presOf" srcId="{E47722AB-D30F-4A2F-AF13-B37454AB58F9}" destId="{A8BAC0C1-DBC5-4495-82AF-736E7218CC0E}" srcOrd="0" destOrd="0" presId="urn:microsoft.com/office/officeart/2005/8/layout/pyramid2"/>
    <dgm:cxn modelId="{284C301D-2432-457D-A335-F39FA317992F}" type="presOf" srcId="{68D502A3-0262-4F08-BDD2-2C7BF4AFD9FA}" destId="{DA9A13C2-F794-42CE-8399-773C7C3812C0}" srcOrd="0" destOrd="0" presId="urn:microsoft.com/office/officeart/2005/8/layout/pyramid2"/>
    <dgm:cxn modelId="{F62A1B1E-EF58-42E7-A68D-3653F4F54EE7}" srcId="{E47722AB-D30F-4A2F-AF13-B37454AB58F9}" destId="{68D502A3-0262-4F08-BDD2-2C7BF4AFD9FA}" srcOrd="2" destOrd="0" parTransId="{A330D645-87E0-4597-8BF8-93AE59025CEF}" sibTransId="{D0A4A069-FE43-4F18-A448-AD5114A41ED7}"/>
    <dgm:cxn modelId="{2ED85746-9C84-4266-938D-EADDF19BA973}" srcId="{E47722AB-D30F-4A2F-AF13-B37454AB58F9}" destId="{0BF5DFED-C3AC-4D69-8588-F44B9C9B92DA}" srcOrd="1" destOrd="0" parTransId="{CD0CDDCD-C7BD-4122-BF0D-E1A86184F572}" sibTransId="{974CC332-5B7F-4716-AB60-D4F9DDD9670B}"/>
    <dgm:cxn modelId="{5107CD6C-37D5-4BBB-86E5-B9D9C8CA3A5A}" type="presOf" srcId="{0BF5DFED-C3AC-4D69-8588-F44B9C9B92DA}" destId="{09182797-5709-4420-9CDF-F5506A77F89F}" srcOrd="0" destOrd="0" presId="urn:microsoft.com/office/officeart/2005/8/layout/pyramid2"/>
    <dgm:cxn modelId="{603AEB6F-2468-4C78-9C27-71691431B7D6}" type="presOf" srcId="{DD89773F-52B5-4CAC-9E17-1DA3D68DDE5C}" destId="{8C5DC1BB-8DDF-442C-9264-2C4802CDD90B}" srcOrd="0" destOrd="0" presId="urn:microsoft.com/office/officeart/2005/8/layout/pyramid2"/>
    <dgm:cxn modelId="{8873E080-4AE8-432B-AD81-C18E5067C5DA}" srcId="{E47722AB-D30F-4A2F-AF13-B37454AB58F9}" destId="{1E5525E6-44A2-4556-B953-C69F047E6D49}" srcOrd="3" destOrd="0" parTransId="{C46A209C-CF2F-47A4-8236-A19BA725ACC9}" sibTransId="{3C087F82-7EDC-47E0-9C0B-8F2C0D4F7D61}"/>
    <dgm:cxn modelId="{AF8CD18B-F10B-40E9-ACBC-B9545B863F8C}" srcId="{E47722AB-D30F-4A2F-AF13-B37454AB58F9}" destId="{DD89773F-52B5-4CAC-9E17-1DA3D68DDE5C}" srcOrd="0" destOrd="0" parTransId="{94D58196-EFF4-4C3D-8453-5FF09AE8EB19}" sibTransId="{B604623B-640A-48DD-BC06-80EB2B654A27}"/>
    <dgm:cxn modelId="{A2FA5DC7-335C-4D68-B208-B2DD93F805F7}" type="presOf" srcId="{1E5525E6-44A2-4556-B953-C69F047E6D49}" destId="{C5E80130-E7A2-4CCD-94E2-1625FD7B9CC3}" srcOrd="0" destOrd="0" presId="urn:microsoft.com/office/officeart/2005/8/layout/pyramid2"/>
    <dgm:cxn modelId="{2695427B-E1C6-4828-AB15-C24CA48B9351}" type="presParOf" srcId="{A8BAC0C1-DBC5-4495-82AF-736E7218CC0E}" destId="{27BCB8CA-E27B-401F-9379-E4615C0CD351}" srcOrd="0" destOrd="0" presId="urn:microsoft.com/office/officeart/2005/8/layout/pyramid2"/>
    <dgm:cxn modelId="{14AD04A8-399E-4BBD-A45C-A0CEED7265DF}" type="presParOf" srcId="{A8BAC0C1-DBC5-4495-82AF-736E7218CC0E}" destId="{F23780C1-9550-4434-9499-9015878E36A4}" srcOrd="1" destOrd="0" presId="urn:microsoft.com/office/officeart/2005/8/layout/pyramid2"/>
    <dgm:cxn modelId="{F70B984F-2DE6-40C8-A676-36F93F69BA00}" type="presParOf" srcId="{F23780C1-9550-4434-9499-9015878E36A4}" destId="{8C5DC1BB-8DDF-442C-9264-2C4802CDD90B}" srcOrd="0" destOrd="0" presId="urn:microsoft.com/office/officeart/2005/8/layout/pyramid2"/>
    <dgm:cxn modelId="{E6E6227B-3007-4583-9C37-12DB18522BFD}" type="presParOf" srcId="{F23780C1-9550-4434-9499-9015878E36A4}" destId="{89B8451E-6627-408C-93D5-6B30848248A8}" srcOrd="1" destOrd="0" presId="urn:microsoft.com/office/officeart/2005/8/layout/pyramid2"/>
    <dgm:cxn modelId="{C650556B-395B-41C5-9CDF-232233668976}" type="presParOf" srcId="{F23780C1-9550-4434-9499-9015878E36A4}" destId="{09182797-5709-4420-9CDF-F5506A77F89F}" srcOrd="2" destOrd="0" presId="urn:microsoft.com/office/officeart/2005/8/layout/pyramid2"/>
    <dgm:cxn modelId="{762604D6-EF7C-4BB4-8842-AC8070810392}" type="presParOf" srcId="{F23780C1-9550-4434-9499-9015878E36A4}" destId="{C990218B-A4DA-40DD-990C-41A84A903CC9}" srcOrd="3" destOrd="0" presId="urn:microsoft.com/office/officeart/2005/8/layout/pyramid2"/>
    <dgm:cxn modelId="{75012452-2CA8-475C-BF12-83144C7C1BBA}" type="presParOf" srcId="{F23780C1-9550-4434-9499-9015878E36A4}" destId="{DA9A13C2-F794-42CE-8399-773C7C3812C0}" srcOrd="4" destOrd="0" presId="urn:microsoft.com/office/officeart/2005/8/layout/pyramid2"/>
    <dgm:cxn modelId="{A8210D27-4DED-4259-B0F0-7872104293B7}" type="presParOf" srcId="{F23780C1-9550-4434-9499-9015878E36A4}" destId="{9C61F024-C5B3-4676-8B2C-E4E943145D43}" srcOrd="5" destOrd="0" presId="urn:microsoft.com/office/officeart/2005/8/layout/pyramid2"/>
    <dgm:cxn modelId="{CCC47A1A-FD17-42B1-9748-89DEFF20B5DF}" type="presParOf" srcId="{F23780C1-9550-4434-9499-9015878E36A4}" destId="{C5E80130-E7A2-4CCD-94E2-1625FD7B9CC3}" srcOrd="6" destOrd="0" presId="urn:microsoft.com/office/officeart/2005/8/layout/pyramid2"/>
    <dgm:cxn modelId="{17FE92CD-9D38-4113-AE5C-5E06763E2C44}" type="presParOf" srcId="{F23780C1-9550-4434-9499-9015878E36A4}" destId="{8E467524-18EF-4608-9CA1-D1D3C262CD3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74BEE-3C32-4DD7-A294-0AA89538DF22}">
      <dsp:nvSpPr>
        <dsp:cNvPr id="0" name=""/>
        <dsp:cNvSpPr/>
      </dsp:nvSpPr>
      <dsp:spPr>
        <a:xfrm>
          <a:off x="3017519" y="491"/>
          <a:ext cx="4526280" cy="191511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Don’t wait for chances, Create opportunities.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017519" y="239880"/>
        <a:ext cx="3808112" cy="1436337"/>
      </dsp:txXfrm>
    </dsp:sp>
    <dsp:sp modelId="{6D530B68-C25C-4779-8251-6B68EA20FCB3}">
      <dsp:nvSpPr>
        <dsp:cNvPr id="0" name=""/>
        <dsp:cNvSpPr/>
      </dsp:nvSpPr>
      <dsp:spPr>
        <a:xfrm>
          <a:off x="0" y="491"/>
          <a:ext cx="3017520" cy="19151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MOTTO</a:t>
          </a:r>
          <a:endParaRPr lang="en-US" sz="57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93488" y="93979"/>
        <a:ext cx="2830544" cy="1728139"/>
      </dsp:txXfrm>
    </dsp:sp>
    <dsp:sp modelId="{61FD4BD2-AC45-49E6-957D-8CAA92909344}">
      <dsp:nvSpPr>
        <dsp:cNvPr id="0" name=""/>
        <dsp:cNvSpPr/>
      </dsp:nvSpPr>
      <dsp:spPr>
        <a:xfrm>
          <a:off x="3017519" y="2107118"/>
          <a:ext cx="4526280" cy="191511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To be the leading logistics service provider in India.</a:t>
          </a:r>
          <a:endParaRPr lang="en-US" sz="3300" kern="1200" dirty="0">
            <a:solidFill>
              <a:schemeClr val="tx1"/>
            </a:solidFill>
          </a:endParaRPr>
        </a:p>
      </dsp:txBody>
      <dsp:txXfrm>
        <a:off x="3017519" y="2346507"/>
        <a:ext cx="3808112" cy="1436337"/>
      </dsp:txXfrm>
    </dsp:sp>
    <dsp:sp modelId="{CF38D06A-7231-482C-97D4-FF43415CC83E}">
      <dsp:nvSpPr>
        <dsp:cNvPr id="0" name=""/>
        <dsp:cNvSpPr/>
      </dsp:nvSpPr>
      <dsp:spPr>
        <a:xfrm>
          <a:off x="0" y="2107118"/>
          <a:ext cx="3017520" cy="19151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VISION</a:t>
          </a:r>
          <a:endParaRPr lang="en-US" sz="57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93488" y="2200606"/>
        <a:ext cx="2830544" cy="1728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E40D8-BA2F-4358-B82D-C5E98B18F155}">
      <dsp:nvSpPr>
        <dsp:cNvPr id="0" name=""/>
        <dsp:cNvSpPr/>
      </dsp:nvSpPr>
      <dsp:spPr>
        <a:xfrm rot="5400000">
          <a:off x="-59372" y="914567"/>
          <a:ext cx="1427422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F3F065-A406-4C5F-94B7-B2DBB62C23A7}">
      <dsp:nvSpPr>
        <dsp:cNvPr id="0" name=""/>
        <dsp:cNvSpPr/>
      </dsp:nvSpPr>
      <dsp:spPr>
        <a:xfrm>
          <a:off x="266685" y="173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Establish     1965</a:t>
          </a:r>
        </a:p>
      </dsp:txBody>
      <dsp:txXfrm>
        <a:off x="300345" y="33833"/>
        <a:ext cx="1848097" cy="1081930"/>
      </dsp:txXfrm>
    </dsp:sp>
    <dsp:sp modelId="{A5A82847-FAC1-493E-B6AB-115C8E0ECF42}">
      <dsp:nvSpPr>
        <dsp:cNvPr id="0" name=""/>
        <dsp:cNvSpPr/>
      </dsp:nvSpPr>
      <dsp:spPr>
        <a:xfrm rot="5400000">
          <a:off x="-59372" y="2351130"/>
          <a:ext cx="1427422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B1C06-01BE-4E3E-A3DE-60B688B298F5}">
      <dsp:nvSpPr>
        <dsp:cNvPr id="0" name=""/>
        <dsp:cNvSpPr/>
      </dsp:nvSpPr>
      <dsp:spPr>
        <a:xfrm>
          <a:off x="266685" y="1436737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1970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Branches across  </a:t>
          </a:r>
          <a:r>
            <a:rPr lang="en-US" sz="2000" kern="1200" dirty="0" err="1"/>
            <a:t>Mah</a:t>
          </a:r>
          <a:r>
            <a:rPr lang="en-US" sz="2000" kern="1200" dirty="0"/>
            <a:t>. /Raj./ </a:t>
          </a:r>
          <a:r>
            <a:rPr lang="en-US" sz="2000" kern="1200" dirty="0" err="1"/>
            <a:t>Guj</a:t>
          </a:r>
          <a:r>
            <a:rPr lang="en-US" sz="2000" kern="1200" dirty="0"/>
            <a:t>.</a:t>
          </a:r>
        </a:p>
      </dsp:txBody>
      <dsp:txXfrm>
        <a:off x="300345" y="1470397"/>
        <a:ext cx="1848097" cy="1081930"/>
      </dsp:txXfrm>
    </dsp:sp>
    <dsp:sp modelId="{CAB44FAD-C873-40B2-8C17-6E3F69DF6D1B}">
      <dsp:nvSpPr>
        <dsp:cNvPr id="0" name=""/>
        <dsp:cNvSpPr/>
      </dsp:nvSpPr>
      <dsp:spPr>
        <a:xfrm>
          <a:off x="658909" y="3069412"/>
          <a:ext cx="2538365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626C95-39E5-4A49-AE07-54F1773F5644}">
      <dsp:nvSpPr>
        <dsp:cNvPr id="0" name=""/>
        <dsp:cNvSpPr/>
      </dsp:nvSpPr>
      <dsp:spPr>
        <a:xfrm>
          <a:off x="266685" y="2873300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1972                ITC / Parle / ICI / Voltas</a:t>
          </a:r>
        </a:p>
      </dsp:txBody>
      <dsp:txXfrm>
        <a:off x="300345" y="2906960"/>
        <a:ext cx="1848097" cy="1081930"/>
      </dsp:txXfrm>
    </dsp:sp>
    <dsp:sp modelId="{D443157E-5CF0-46E1-9D8F-23FC540F3EC4}">
      <dsp:nvSpPr>
        <dsp:cNvPr id="0" name=""/>
        <dsp:cNvSpPr/>
      </dsp:nvSpPr>
      <dsp:spPr>
        <a:xfrm rot="16200000">
          <a:off x="2488133" y="2351130"/>
          <a:ext cx="1427422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A0070-B550-430D-8324-4F83FEC708A3}">
      <dsp:nvSpPr>
        <dsp:cNvPr id="0" name=""/>
        <dsp:cNvSpPr/>
      </dsp:nvSpPr>
      <dsp:spPr>
        <a:xfrm>
          <a:off x="2814191" y="2873300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1985  Started 1</a:t>
          </a:r>
          <a:r>
            <a:rPr lang="en-US" sz="2000" kern="1200" baseline="30000" dirty="0"/>
            <a:t>st</a:t>
          </a:r>
          <a:r>
            <a:rPr lang="en-US" sz="2000" kern="1200" dirty="0"/>
            <a:t>  CFA / Parle</a:t>
          </a:r>
        </a:p>
      </dsp:txBody>
      <dsp:txXfrm>
        <a:off x="2847851" y="2906960"/>
        <a:ext cx="1848097" cy="1081930"/>
      </dsp:txXfrm>
    </dsp:sp>
    <dsp:sp modelId="{B15C2AFD-4F13-4C6B-BF24-455BECB721B0}">
      <dsp:nvSpPr>
        <dsp:cNvPr id="0" name=""/>
        <dsp:cNvSpPr/>
      </dsp:nvSpPr>
      <dsp:spPr>
        <a:xfrm rot="16200000">
          <a:off x="2488133" y="914567"/>
          <a:ext cx="1427422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584C45-ED1F-4AF9-B7CE-AAD4B929F4C4}">
      <dsp:nvSpPr>
        <dsp:cNvPr id="0" name=""/>
        <dsp:cNvSpPr/>
      </dsp:nvSpPr>
      <dsp:spPr>
        <a:xfrm>
          <a:off x="2814191" y="1436737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1988  ITC  1</a:t>
          </a:r>
          <a:r>
            <a:rPr lang="en-US" sz="2000" kern="1200" baseline="30000" dirty="0"/>
            <a:t>st</a:t>
          </a:r>
          <a:r>
            <a:rPr lang="en-US" sz="2000" kern="1200" dirty="0"/>
            <a:t>  CFA/ Gujarat</a:t>
          </a:r>
        </a:p>
      </dsp:txBody>
      <dsp:txXfrm>
        <a:off x="2847851" y="1470397"/>
        <a:ext cx="1848097" cy="1081930"/>
      </dsp:txXfrm>
    </dsp:sp>
    <dsp:sp modelId="{1DB92F1D-9E65-4964-B3A6-C5D59D69DD47}">
      <dsp:nvSpPr>
        <dsp:cNvPr id="0" name=""/>
        <dsp:cNvSpPr/>
      </dsp:nvSpPr>
      <dsp:spPr>
        <a:xfrm>
          <a:off x="3206415" y="196285"/>
          <a:ext cx="2538365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9AC6-3524-4F10-B3AC-1454D838C7B8}">
      <dsp:nvSpPr>
        <dsp:cNvPr id="0" name=""/>
        <dsp:cNvSpPr/>
      </dsp:nvSpPr>
      <dsp:spPr>
        <a:xfrm>
          <a:off x="2814191" y="173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1990 Silver Jubilee Year</a:t>
          </a:r>
        </a:p>
      </dsp:txBody>
      <dsp:txXfrm>
        <a:off x="2847851" y="33833"/>
        <a:ext cx="1848097" cy="1081930"/>
      </dsp:txXfrm>
    </dsp:sp>
    <dsp:sp modelId="{4D2304FB-DEAF-4C20-8262-95EE153D8537}">
      <dsp:nvSpPr>
        <dsp:cNvPr id="0" name=""/>
        <dsp:cNvSpPr/>
      </dsp:nvSpPr>
      <dsp:spPr>
        <a:xfrm rot="5400000">
          <a:off x="5035639" y="914567"/>
          <a:ext cx="1427422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4E864-725E-45B8-B0A8-3D94D6E3A847}">
      <dsp:nvSpPr>
        <dsp:cNvPr id="0" name=""/>
        <dsp:cNvSpPr/>
      </dsp:nvSpPr>
      <dsp:spPr>
        <a:xfrm>
          <a:off x="5361696" y="173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2006 – 2008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Spread presence in North </a:t>
          </a:r>
        </a:p>
      </dsp:txBody>
      <dsp:txXfrm>
        <a:off x="5395356" y="33833"/>
        <a:ext cx="1848097" cy="1081930"/>
      </dsp:txXfrm>
    </dsp:sp>
    <dsp:sp modelId="{CA72DB75-7FD4-441A-87B3-EE8F0465E4D0}">
      <dsp:nvSpPr>
        <dsp:cNvPr id="0" name=""/>
        <dsp:cNvSpPr/>
      </dsp:nvSpPr>
      <dsp:spPr>
        <a:xfrm rot="5400000">
          <a:off x="5035552" y="2351217"/>
          <a:ext cx="1427596" cy="17238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CBC46-64FC-42E7-AE7F-B5015C886C14}">
      <dsp:nvSpPr>
        <dsp:cNvPr id="0" name=""/>
        <dsp:cNvSpPr/>
      </dsp:nvSpPr>
      <dsp:spPr>
        <a:xfrm>
          <a:off x="5361696" y="1436737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2009-12          APL/ WG tea /Entered South</a:t>
          </a:r>
        </a:p>
      </dsp:txBody>
      <dsp:txXfrm>
        <a:off x="5395356" y="1470397"/>
        <a:ext cx="1848097" cy="1081930"/>
      </dsp:txXfrm>
    </dsp:sp>
    <dsp:sp modelId="{455A1AD6-DD62-4DCF-A93F-DE924E40DDAC}">
      <dsp:nvSpPr>
        <dsp:cNvPr id="0" name=""/>
        <dsp:cNvSpPr/>
      </dsp:nvSpPr>
      <dsp:spPr>
        <a:xfrm>
          <a:off x="5361696" y="2873474"/>
          <a:ext cx="1915417" cy="1149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2013-16       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 mart /Castrol/Amul / Delhivery / Entered East</a:t>
          </a:r>
        </a:p>
      </dsp:txBody>
      <dsp:txXfrm>
        <a:off x="5395356" y="2907134"/>
        <a:ext cx="1848097" cy="1081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8424E-DA28-4EDA-AFB8-129839F65EDD}">
      <dsp:nvSpPr>
        <dsp:cNvPr id="0" name=""/>
        <dsp:cNvSpPr/>
      </dsp:nvSpPr>
      <dsp:spPr>
        <a:xfrm>
          <a:off x="5246287" y="3334131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5212F-2426-480E-BF0C-55E0C707D9FB}">
      <dsp:nvSpPr>
        <dsp:cNvPr id="0" name=""/>
        <dsp:cNvSpPr/>
      </dsp:nvSpPr>
      <dsp:spPr>
        <a:xfrm>
          <a:off x="5246287" y="2430168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96B37-C57D-42EF-A726-3DDEC38C5594}">
      <dsp:nvSpPr>
        <dsp:cNvPr id="0" name=""/>
        <dsp:cNvSpPr/>
      </dsp:nvSpPr>
      <dsp:spPr>
        <a:xfrm>
          <a:off x="5246287" y="1526205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A79EC-0B0D-45F0-96C7-2617DF4A9A7D}">
      <dsp:nvSpPr>
        <dsp:cNvPr id="0" name=""/>
        <dsp:cNvSpPr/>
      </dsp:nvSpPr>
      <dsp:spPr>
        <a:xfrm>
          <a:off x="4396994" y="622242"/>
          <a:ext cx="895012" cy="283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512"/>
              </a:lnTo>
              <a:lnTo>
                <a:pt x="895012" y="193512"/>
              </a:lnTo>
              <a:lnTo>
                <a:pt x="895012" y="2839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7684D-12A0-4857-ACBF-0401B87895E0}">
      <dsp:nvSpPr>
        <dsp:cNvPr id="0" name=""/>
        <dsp:cNvSpPr/>
      </dsp:nvSpPr>
      <dsp:spPr>
        <a:xfrm>
          <a:off x="4052936" y="3334131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5645E-9646-41D5-8E59-A269C3BED39F}">
      <dsp:nvSpPr>
        <dsp:cNvPr id="0" name=""/>
        <dsp:cNvSpPr/>
      </dsp:nvSpPr>
      <dsp:spPr>
        <a:xfrm>
          <a:off x="4052936" y="2430168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78690-8EBE-4AA3-AC5F-1A7A4D538A2C}">
      <dsp:nvSpPr>
        <dsp:cNvPr id="0" name=""/>
        <dsp:cNvSpPr/>
      </dsp:nvSpPr>
      <dsp:spPr>
        <a:xfrm>
          <a:off x="3501981" y="1526205"/>
          <a:ext cx="596675" cy="283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512"/>
              </a:lnTo>
              <a:lnTo>
                <a:pt x="596675" y="193512"/>
              </a:lnTo>
              <a:lnTo>
                <a:pt x="596675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DA6BD8-C360-4F87-80F9-E2324F9A5C59}">
      <dsp:nvSpPr>
        <dsp:cNvPr id="0" name=""/>
        <dsp:cNvSpPr/>
      </dsp:nvSpPr>
      <dsp:spPr>
        <a:xfrm>
          <a:off x="2859586" y="3334131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06E27-3476-4031-883E-71DFC6559764}">
      <dsp:nvSpPr>
        <dsp:cNvPr id="0" name=""/>
        <dsp:cNvSpPr/>
      </dsp:nvSpPr>
      <dsp:spPr>
        <a:xfrm>
          <a:off x="2859586" y="2430168"/>
          <a:ext cx="91440" cy="283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F98FC3-C673-43E4-BC4F-6EC8E0333BA5}">
      <dsp:nvSpPr>
        <dsp:cNvPr id="0" name=""/>
        <dsp:cNvSpPr/>
      </dsp:nvSpPr>
      <dsp:spPr>
        <a:xfrm>
          <a:off x="2905306" y="1526205"/>
          <a:ext cx="596675" cy="283963"/>
        </a:xfrm>
        <a:custGeom>
          <a:avLst/>
          <a:gdLst/>
          <a:ahLst/>
          <a:cxnLst/>
          <a:rect l="0" t="0" r="0" b="0"/>
          <a:pathLst>
            <a:path>
              <a:moveTo>
                <a:pt x="596675" y="0"/>
              </a:moveTo>
              <a:lnTo>
                <a:pt x="596675" y="193512"/>
              </a:lnTo>
              <a:lnTo>
                <a:pt x="0" y="193512"/>
              </a:lnTo>
              <a:lnTo>
                <a:pt x="0" y="283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A3706-E503-4717-B90E-09919F80AAD9}">
      <dsp:nvSpPr>
        <dsp:cNvPr id="0" name=""/>
        <dsp:cNvSpPr/>
      </dsp:nvSpPr>
      <dsp:spPr>
        <a:xfrm>
          <a:off x="3501981" y="622242"/>
          <a:ext cx="895012" cy="283963"/>
        </a:xfrm>
        <a:custGeom>
          <a:avLst/>
          <a:gdLst/>
          <a:ahLst/>
          <a:cxnLst/>
          <a:rect l="0" t="0" r="0" b="0"/>
          <a:pathLst>
            <a:path>
              <a:moveTo>
                <a:pt x="895012" y="0"/>
              </a:moveTo>
              <a:lnTo>
                <a:pt x="895012" y="193512"/>
              </a:lnTo>
              <a:lnTo>
                <a:pt x="0" y="193512"/>
              </a:lnTo>
              <a:lnTo>
                <a:pt x="0" y="2839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D453A-DA33-4B11-8086-EE74F340AEB7}">
      <dsp:nvSpPr>
        <dsp:cNvPr id="0" name=""/>
        <dsp:cNvSpPr/>
      </dsp:nvSpPr>
      <dsp:spPr>
        <a:xfrm>
          <a:off x="3908805" y="2243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6071E-1EB5-403D-B54D-DF353FD52644}">
      <dsp:nvSpPr>
        <dsp:cNvPr id="0" name=""/>
        <dsp:cNvSpPr/>
      </dsp:nvSpPr>
      <dsp:spPr>
        <a:xfrm>
          <a:off x="4017291" y="105305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MD</a:t>
          </a:r>
        </a:p>
      </dsp:txBody>
      <dsp:txXfrm>
        <a:off x="4035450" y="123464"/>
        <a:ext cx="940059" cy="583681"/>
      </dsp:txXfrm>
    </dsp:sp>
    <dsp:sp modelId="{AEA13C16-9294-454B-BC00-91458A0AB00D}">
      <dsp:nvSpPr>
        <dsp:cNvPr id="0" name=""/>
        <dsp:cNvSpPr/>
      </dsp:nvSpPr>
      <dsp:spPr>
        <a:xfrm>
          <a:off x="3013792" y="906206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9D23F-1736-441E-8AF4-6644EB392C20}">
      <dsp:nvSpPr>
        <dsp:cNvPr id="0" name=""/>
        <dsp:cNvSpPr/>
      </dsp:nvSpPr>
      <dsp:spPr>
        <a:xfrm>
          <a:off x="3122279" y="1009268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Operation/ Fleet Div. Head</a:t>
          </a:r>
        </a:p>
      </dsp:txBody>
      <dsp:txXfrm>
        <a:off x="3140438" y="1027427"/>
        <a:ext cx="940059" cy="583681"/>
      </dsp:txXfrm>
    </dsp:sp>
    <dsp:sp modelId="{28C1A74E-4804-4C75-B0B9-EF1CA27FC3C1}">
      <dsp:nvSpPr>
        <dsp:cNvPr id="0" name=""/>
        <dsp:cNvSpPr/>
      </dsp:nvSpPr>
      <dsp:spPr>
        <a:xfrm>
          <a:off x="2417117" y="1810169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F6649-734D-4578-AD79-825A164E6F80}">
      <dsp:nvSpPr>
        <dsp:cNvPr id="0" name=""/>
        <dsp:cNvSpPr/>
      </dsp:nvSpPr>
      <dsp:spPr>
        <a:xfrm>
          <a:off x="2525603" y="1913231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Operation Manager- HO</a:t>
          </a:r>
        </a:p>
      </dsp:txBody>
      <dsp:txXfrm>
        <a:off x="2543762" y="1931390"/>
        <a:ext cx="940059" cy="583681"/>
      </dsp:txXfrm>
    </dsp:sp>
    <dsp:sp modelId="{C9365D2A-C958-4153-8388-5439E0CE3862}">
      <dsp:nvSpPr>
        <dsp:cNvPr id="0" name=""/>
        <dsp:cNvSpPr/>
      </dsp:nvSpPr>
      <dsp:spPr>
        <a:xfrm>
          <a:off x="2417117" y="2714132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321DE-FC21-49D2-9EFE-67FB754C78D4}">
      <dsp:nvSpPr>
        <dsp:cNvPr id="0" name=""/>
        <dsp:cNvSpPr/>
      </dsp:nvSpPr>
      <dsp:spPr>
        <a:xfrm>
          <a:off x="2525603" y="2817194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Regional Operation Manager</a:t>
          </a:r>
        </a:p>
      </dsp:txBody>
      <dsp:txXfrm>
        <a:off x="2543762" y="2835353"/>
        <a:ext cx="940059" cy="583681"/>
      </dsp:txXfrm>
    </dsp:sp>
    <dsp:sp modelId="{3D614801-025E-461D-8E4F-8A0C742FC416}">
      <dsp:nvSpPr>
        <dsp:cNvPr id="0" name=""/>
        <dsp:cNvSpPr/>
      </dsp:nvSpPr>
      <dsp:spPr>
        <a:xfrm>
          <a:off x="2417117" y="3618094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DAA8C7-44F3-4813-A5B9-889B184B5B8F}">
      <dsp:nvSpPr>
        <dsp:cNvPr id="0" name=""/>
        <dsp:cNvSpPr/>
      </dsp:nvSpPr>
      <dsp:spPr>
        <a:xfrm>
          <a:off x="2525603" y="3721157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CFA Manager</a:t>
          </a:r>
        </a:p>
      </dsp:txBody>
      <dsp:txXfrm>
        <a:off x="2543762" y="3739316"/>
        <a:ext cx="940059" cy="583681"/>
      </dsp:txXfrm>
    </dsp:sp>
    <dsp:sp modelId="{5EE4BFE9-EEC9-452D-A9CC-AEC0300D74E9}">
      <dsp:nvSpPr>
        <dsp:cNvPr id="0" name=""/>
        <dsp:cNvSpPr/>
      </dsp:nvSpPr>
      <dsp:spPr>
        <a:xfrm>
          <a:off x="3610467" y="1810169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CE4D9-1B69-48CC-B003-BFF659983300}">
      <dsp:nvSpPr>
        <dsp:cNvPr id="0" name=""/>
        <dsp:cNvSpPr/>
      </dsp:nvSpPr>
      <dsp:spPr>
        <a:xfrm>
          <a:off x="3718954" y="1913231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Fleet Manager- HO</a:t>
          </a:r>
        </a:p>
      </dsp:txBody>
      <dsp:txXfrm>
        <a:off x="3737113" y="1931390"/>
        <a:ext cx="940059" cy="583681"/>
      </dsp:txXfrm>
    </dsp:sp>
    <dsp:sp modelId="{67225C79-CCE4-4647-BD36-D5FD373B8E80}">
      <dsp:nvSpPr>
        <dsp:cNvPr id="0" name=""/>
        <dsp:cNvSpPr/>
      </dsp:nvSpPr>
      <dsp:spPr>
        <a:xfrm>
          <a:off x="3610467" y="2714132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75CD8-3EDE-43C8-B20F-BD3110CB5055}">
      <dsp:nvSpPr>
        <dsp:cNvPr id="0" name=""/>
        <dsp:cNvSpPr/>
      </dsp:nvSpPr>
      <dsp:spPr>
        <a:xfrm>
          <a:off x="3718954" y="2817194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Regional Fleet Manager</a:t>
          </a:r>
        </a:p>
      </dsp:txBody>
      <dsp:txXfrm>
        <a:off x="3737113" y="2835353"/>
        <a:ext cx="940059" cy="583681"/>
      </dsp:txXfrm>
    </dsp:sp>
    <dsp:sp modelId="{A6BE1075-96EF-4CDE-9D01-71D7833F6FBE}">
      <dsp:nvSpPr>
        <dsp:cNvPr id="0" name=""/>
        <dsp:cNvSpPr/>
      </dsp:nvSpPr>
      <dsp:spPr>
        <a:xfrm>
          <a:off x="3610467" y="3618094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7872B-C671-40C1-BE9C-6CC8AF3EF518}">
      <dsp:nvSpPr>
        <dsp:cNvPr id="0" name=""/>
        <dsp:cNvSpPr/>
      </dsp:nvSpPr>
      <dsp:spPr>
        <a:xfrm>
          <a:off x="3718954" y="3721157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Transport Manager</a:t>
          </a:r>
        </a:p>
      </dsp:txBody>
      <dsp:txXfrm>
        <a:off x="3737113" y="3739316"/>
        <a:ext cx="940059" cy="583681"/>
      </dsp:txXfrm>
    </dsp:sp>
    <dsp:sp modelId="{09C567F0-49A3-4EF9-A34B-EFBCAA8EFFC7}">
      <dsp:nvSpPr>
        <dsp:cNvPr id="0" name=""/>
        <dsp:cNvSpPr/>
      </dsp:nvSpPr>
      <dsp:spPr>
        <a:xfrm>
          <a:off x="4803818" y="906206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0189E-547C-4BE9-9BA5-4EB2315E89C0}">
      <dsp:nvSpPr>
        <dsp:cNvPr id="0" name=""/>
        <dsp:cNvSpPr/>
      </dsp:nvSpPr>
      <dsp:spPr>
        <a:xfrm>
          <a:off x="4912304" y="1009268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Finance Director</a:t>
          </a:r>
        </a:p>
      </dsp:txBody>
      <dsp:txXfrm>
        <a:off x="4930463" y="1027427"/>
        <a:ext cx="940059" cy="583681"/>
      </dsp:txXfrm>
    </dsp:sp>
    <dsp:sp modelId="{76402394-4BD3-4B82-871F-0B413E3B54C3}">
      <dsp:nvSpPr>
        <dsp:cNvPr id="0" name=""/>
        <dsp:cNvSpPr/>
      </dsp:nvSpPr>
      <dsp:spPr>
        <a:xfrm>
          <a:off x="4803818" y="1810169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B3F27-1B42-4856-96A4-453F6C9A4C64}">
      <dsp:nvSpPr>
        <dsp:cNvPr id="0" name=""/>
        <dsp:cNvSpPr/>
      </dsp:nvSpPr>
      <dsp:spPr>
        <a:xfrm>
          <a:off x="4912304" y="1913231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Finance manager -HO</a:t>
          </a:r>
        </a:p>
      </dsp:txBody>
      <dsp:txXfrm>
        <a:off x="4930463" y="1931390"/>
        <a:ext cx="940059" cy="583681"/>
      </dsp:txXfrm>
    </dsp:sp>
    <dsp:sp modelId="{891BAE12-9540-4BE3-9FEB-2BCB0B10EE9C}">
      <dsp:nvSpPr>
        <dsp:cNvPr id="0" name=""/>
        <dsp:cNvSpPr/>
      </dsp:nvSpPr>
      <dsp:spPr>
        <a:xfrm>
          <a:off x="4803818" y="2714132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B1E9C-4331-452D-9699-B412B67CFA4D}">
      <dsp:nvSpPr>
        <dsp:cNvPr id="0" name=""/>
        <dsp:cNvSpPr/>
      </dsp:nvSpPr>
      <dsp:spPr>
        <a:xfrm>
          <a:off x="4912304" y="2817194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Regional Finance Manager</a:t>
          </a:r>
        </a:p>
      </dsp:txBody>
      <dsp:txXfrm>
        <a:off x="4930463" y="2835353"/>
        <a:ext cx="940059" cy="583681"/>
      </dsp:txXfrm>
    </dsp:sp>
    <dsp:sp modelId="{5B037544-F789-42A3-BD9D-446BDF8555D0}">
      <dsp:nvSpPr>
        <dsp:cNvPr id="0" name=""/>
        <dsp:cNvSpPr/>
      </dsp:nvSpPr>
      <dsp:spPr>
        <a:xfrm>
          <a:off x="4803818" y="3618094"/>
          <a:ext cx="976377" cy="61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33FF6-8CEB-45CA-991D-E1791C2CC920}">
      <dsp:nvSpPr>
        <dsp:cNvPr id="0" name=""/>
        <dsp:cNvSpPr/>
      </dsp:nvSpPr>
      <dsp:spPr>
        <a:xfrm>
          <a:off x="4912304" y="3721157"/>
          <a:ext cx="976377" cy="619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Accountant</a:t>
          </a:r>
        </a:p>
      </dsp:txBody>
      <dsp:txXfrm>
        <a:off x="4930463" y="3739316"/>
        <a:ext cx="940059" cy="5836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5A40E-E426-41AB-8F50-CE2FE8F55B43}">
      <dsp:nvSpPr>
        <dsp:cNvPr id="0" name=""/>
        <dsp:cNvSpPr/>
      </dsp:nvSpPr>
      <dsp:spPr>
        <a:xfrm>
          <a:off x="1617983" y="40639"/>
          <a:ext cx="2113280" cy="21132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People</a:t>
          </a:r>
        </a:p>
      </dsp:txBody>
      <dsp:txXfrm>
        <a:off x="1861823" y="325119"/>
        <a:ext cx="1625600" cy="670560"/>
      </dsp:txXfrm>
    </dsp:sp>
    <dsp:sp modelId="{2099AC91-14B3-4C68-9D8F-282F0331BD3B}">
      <dsp:nvSpPr>
        <dsp:cNvPr id="0" name=""/>
        <dsp:cNvSpPr/>
      </dsp:nvSpPr>
      <dsp:spPr>
        <a:xfrm>
          <a:off x="2519683" y="975359"/>
          <a:ext cx="2179320" cy="21132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Processes</a:t>
          </a:r>
        </a:p>
      </dsp:txBody>
      <dsp:txXfrm>
        <a:off x="3693163" y="1219200"/>
        <a:ext cx="838200" cy="1625600"/>
      </dsp:txXfrm>
    </dsp:sp>
    <dsp:sp modelId="{F4883978-7AD6-4159-AC87-861FF1D2618E}">
      <dsp:nvSpPr>
        <dsp:cNvPr id="0" name=""/>
        <dsp:cNvSpPr/>
      </dsp:nvSpPr>
      <dsp:spPr>
        <a:xfrm>
          <a:off x="1617983" y="1910080"/>
          <a:ext cx="2113280" cy="21132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Fleets</a:t>
          </a:r>
        </a:p>
      </dsp:txBody>
      <dsp:txXfrm>
        <a:off x="1861823" y="3068320"/>
        <a:ext cx="1625600" cy="670560"/>
      </dsp:txXfrm>
    </dsp:sp>
    <dsp:sp modelId="{26AD5F71-FC59-461D-89B9-2F01E8F3B3B1}">
      <dsp:nvSpPr>
        <dsp:cNvPr id="0" name=""/>
        <dsp:cNvSpPr/>
      </dsp:nvSpPr>
      <dsp:spPr>
        <a:xfrm>
          <a:off x="466081" y="951247"/>
          <a:ext cx="2209814" cy="21132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Warehouse Space</a:t>
          </a:r>
        </a:p>
      </dsp:txBody>
      <dsp:txXfrm>
        <a:off x="636067" y="1195087"/>
        <a:ext cx="849928" cy="1625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F34F0-1AD7-4E0E-AAE3-06667E0D93D3}">
      <dsp:nvSpPr>
        <dsp:cNvPr id="0" name=""/>
        <dsp:cNvSpPr/>
      </dsp:nvSpPr>
      <dsp:spPr>
        <a:xfrm>
          <a:off x="4096" y="39661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250000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26981" y="419501"/>
        <a:ext cx="1262628" cy="953807"/>
      </dsp:txXfrm>
    </dsp:sp>
    <dsp:sp modelId="{D0826B35-CD44-4484-AF9B-2E2B94F5392C}">
      <dsp:nvSpPr>
        <dsp:cNvPr id="0" name=""/>
        <dsp:cNvSpPr/>
      </dsp:nvSpPr>
      <dsp:spPr>
        <a:xfrm>
          <a:off x="4096" y="1373309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Maharashtra</a:t>
          </a:r>
          <a:endParaRPr lang="en-US" sz="1200" kern="1200"/>
        </a:p>
      </dsp:txBody>
      <dsp:txXfrm>
        <a:off x="4096" y="1373309"/>
        <a:ext cx="921407" cy="419977"/>
      </dsp:txXfrm>
    </dsp:sp>
    <dsp:sp modelId="{0598F142-186D-4E3C-AD86-AE5780A0A60B}">
      <dsp:nvSpPr>
        <dsp:cNvPr id="0" name=""/>
        <dsp:cNvSpPr/>
      </dsp:nvSpPr>
      <dsp:spPr>
        <a:xfrm>
          <a:off x="962517" y="144001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4B2697-2A43-4955-AF76-CF4D1494134C}">
      <dsp:nvSpPr>
        <dsp:cNvPr id="0" name=""/>
        <dsp:cNvSpPr/>
      </dsp:nvSpPr>
      <dsp:spPr>
        <a:xfrm>
          <a:off x="1533908" y="39661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187000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1556793" y="419501"/>
        <a:ext cx="1262628" cy="953807"/>
      </dsp:txXfrm>
    </dsp:sp>
    <dsp:sp modelId="{F7AF50F8-FCA9-47D8-8D1B-D150F91D24B5}">
      <dsp:nvSpPr>
        <dsp:cNvPr id="0" name=""/>
        <dsp:cNvSpPr/>
      </dsp:nvSpPr>
      <dsp:spPr>
        <a:xfrm>
          <a:off x="1533908" y="1373309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Gujarat</a:t>
          </a:r>
          <a:endParaRPr lang="en-US" sz="1200" kern="1200"/>
        </a:p>
      </dsp:txBody>
      <dsp:txXfrm>
        <a:off x="1533908" y="1373309"/>
        <a:ext cx="921407" cy="419977"/>
      </dsp:txXfrm>
    </dsp:sp>
    <dsp:sp modelId="{4EFC0081-7BC0-4ECD-AA4A-6520FDDADC7F}">
      <dsp:nvSpPr>
        <dsp:cNvPr id="0" name=""/>
        <dsp:cNvSpPr/>
      </dsp:nvSpPr>
      <dsp:spPr>
        <a:xfrm>
          <a:off x="2492328" y="144001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FF058-1B65-4162-B495-0C299DE205AD}">
      <dsp:nvSpPr>
        <dsp:cNvPr id="0" name=""/>
        <dsp:cNvSpPr/>
      </dsp:nvSpPr>
      <dsp:spPr>
        <a:xfrm>
          <a:off x="3063720" y="39661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180000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3086605" y="419501"/>
        <a:ext cx="1262628" cy="953807"/>
      </dsp:txXfrm>
    </dsp:sp>
    <dsp:sp modelId="{937CBB41-BCC7-46CE-AA71-3A7446DC0C81}">
      <dsp:nvSpPr>
        <dsp:cNvPr id="0" name=""/>
        <dsp:cNvSpPr/>
      </dsp:nvSpPr>
      <dsp:spPr>
        <a:xfrm>
          <a:off x="3063720" y="1373309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Rajasthan</a:t>
          </a:r>
          <a:endParaRPr lang="en-US" sz="1200" kern="1200"/>
        </a:p>
      </dsp:txBody>
      <dsp:txXfrm>
        <a:off x="3063720" y="1373309"/>
        <a:ext cx="921407" cy="419977"/>
      </dsp:txXfrm>
    </dsp:sp>
    <dsp:sp modelId="{EB6D20EB-3139-420C-B11D-266955EB3999}">
      <dsp:nvSpPr>
        <dsp:cNvPr id="0" name=""/>
        <dsp:cNvSpPr/>
      </dsp:nvSpPr>
      <dsp:spPr>
        <a:xfrm>
          <a:off x="4022140" y="144001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909B01-A0FF-4733-947C-E0CBAF37F53A}">
      <dsp:nvSpPr>
        <dsp:cNvPr id="0" name=""/>
        <dsp:cNvSpPr/>
      </dsp:nvSpPr>
      <dsp:spPr>
        <a:xfrm>
          <a:off x="4593531" y="39661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Transportation</a:t>
          </a:r>
        </a:p>
      </dsp:txBody>
      <dsp:txXfrm>
        <a:off x="4616416" y="419501"/>
        <a:ext cx="1262628" cy="953807"/>
      </dsp:txXfrm>
    </dsp:sp>
    <dsp:sp modelId="{BADE7B40-CE07-4CAA-BEA5-595FF67E0F80}">
      <dsp:nvSpPr>
        <dsp:cNvPr id="0" name=""/>
        <dsp:cNvSpPr/>
      </dsp:nvSpPr>
      <dsp:spPr>
        <a:xfrm>
          <a:off x="4593531" y="1373309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Madhya Pradesh</a:t>
          </a:r>
          <a:endParaRPr lang="en-US" sz="1200" kern="1200"/>
        </a:p>
      </dsp:txBody>
      <dsp:txXfrm>
        <a:off x="4593531" y="1373309"/>
        <a:ext cx="921407" cy="419977"/>
      </dsp:txXfrm>
    </dsp:sp>
    <dsp:sp modelId="{A3E6F558-847F-4117-81E9-20AEB3DCDCA7}">
      <dsp:nvSpPr>
        <dsp:cNvPr id="0" name=""/>
        <dsp:cNvSpPr/>
      </dsp:nvSpPr>
      <dsp:spPr>
        <a:xfrm>
          <a:off x="5551951" y="1440018"/>
          <a:ext cx="457939" cy="45793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B8AB4-93F8-4C56-A1CF-29BE9D689083}">
      <dsp:nvSpPr>
        <dsp:cNvPr id="0" name=""/>
        <dsp:cNvSpPr/>
      </dsp:nvSpPr>
      <dsp:spPr>
        <a:xfrm>
          <a:off x="6123343" y="39661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50000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6146228" y="419501"/>
        <a:ext cx="1262628" cy="953807"/>
      </dsp:txXfrm>
    </dsp:sp>
    <dsp:sp modelId="{1EF3D6D6-439E-4559-B6E7-1CF615FBFE3A}">
      <dsp:nvSpPr>
        <dsp:cNvPr id="0" name=""/>
        <dsp:cNvSpPr/>
      </dsp:nvSpPr>
      <dsp:spPr>
        <a:xfrm>
          <a:off x="6123343" y="1373309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Uttar Pradesh</a:t>
          </a:r>
          <a:endParaRPr lang="en-US" sz="1200" kern="1200"/>
        </a:p>
      </dsp:txBody>
      <dsp:txXfrm>
        <a:off x="6123343" y="1373309"/>
        <a:ext cx="921407" cy="419977"/>
      </dsp:txXfrm>
    </dsp:sp>
    <dsp:sp modelId="{B60AD7C8-341D-4E26-A348-67648A4598F0}">
      <dsp:nvSpPr>
        <dsp:cNvPr id="0" name=""/>
        <dsp:cNvSpPr/>
      </dsp:nvSpPr>
      <dsp:spPr>
        <a:xfrm>
          <a:off x="7081763" y="144001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20DBC-5612-447C-8D1E-79DDD3374FF0}">
      <dsp:nvSpPr>
        <dsp:cNvPr id="0" name=""/>
        <dsp:cNvSpPr/>
      </dsp:nvSpPr>
      <dsp:spPr>
        <a:xfrm>
          <a:off x="4096" y="212476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65000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26981" y="2147651"/>
        <a:ext cx="1262628" cy="953807"/>
      </dsp:txXfrm>
    </dsp:sp>
    <dsp:sp modelId="{03D405B6-30AD-418B-8F59-79AA142E188C}">
      <dsp:nvSpPr>
        <dsp:cNvPr id="0" name=""/>
        <dsp:cNvSpPr/>
      </dsp:nvSpPr>
      <dsp:spPr>
        <a:xfrm>
          <a:off x="4096" y="3101458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Uttrakhand</a:t>
          </a:r>
          <a:endParaRPr lang="en-US" sz="1200" kern="1200"/>
        </a:p>
      </dsp:txBody>
      <dsp:txXfrm>
        <a:off x="4096" y="3101458"/>
        <a:ext cx="921407" cy="419977"/>
      </dsp:txXfrm>
    </dsp:sp>
    <dsp:sp modelId="{9F2A63CD-D187-4EE0-8C2D-7D0A4A1C8FF5}">
      <dsp:nvSpPr>
        <dsp:cNvPr id="0" name=""/>
        <dsp:cNvSpPr/>
      </dsp:nvSpPr>
      <dsp:spPr>
        <a:xfrm>
          <a:off x="962517" y="316816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709E5F-6BA8-42DC-A9BB-4D2ABFE3F9E6}">
      <dsp:nvSpPr>
        <dsp:cNvPr id="0" name=""/>
        <dsp:cNvSpPr/>
      </dsp:nvSpPr>
      <dsp:spPr>
        <a:xfrm>
          <a:off x="1533908" y="212476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1070000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1556793" y="2147651"/>
        <a:ext cx="1262628" cy="953807"/>
      </dsp:txXfrm>
    </dsp:sp>
    <dsp:sp modelId="{D6AA3867-E6FD-4E09-81A4-6B5B39BF37ED}">
      <dsp:nvSpPr>
        <dsp:cNvPr id="0" name=""/>
        <dsp:cNvSpPr/>
      </dsp:nvSpPr>
      <dsp:spPr>
        <a:xfrm>
          <a:off x="1533908" y="3101458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Andhra Pradesh</a:t>
          </a:r>
          <a:endParaRPr lang="en-US" sz="1200" kern="1200"/>
        </a:p>
      </dsp:txBody>
      <dsp:txXfrm>
        <a:off x="1533908" y="3101458"/>
        <a:ext cx="921407" cy="419977"/>
      </dsp:txXfrm>
    </dsp:sp>
    <dsp:sp modelId="{BCB77460-284E-4A38-B587-396C5781D08A}">
      <dsp:nvSpPr>
        <dsp:cNvPr id="0" name=""/>
        <dsp:cNvSpPr/>
      </dsp:nvSpPr>
      <dsp:spPr>
        <a:xfrm>
          <a:off x="2492328" y="316816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63E49-7440-41CA-8A30-D40C5856938A}">
      <dsp:nvSpPr>
        <dsp:cNvPr id="0" name=""/>
        <dsp:cNvSpPr/>
      </dsp:nvSpPr>
      <dsp:spPr>
        <a:xfrm>
          <a:off x="3063720" y="212476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200000 </a:t>
          </a:r>
          <a:r>
            <a:rPr lang="en-US" sz="1400" kern="1200" dirty="0" err="1"/>
            <a:t>sq.ft</a:t>
          </a:r>
          <a:r>
            <a:rPr lang="en-US" sz="1400" kern="1200" dirty="0"/>
            <a:t>. warehousing + Transportation</a:t>
          </a:r>
        </a:p>
      </dsp:txBody>
      <dsp:txXfrm>
        <a:off x="3086605" y="2147651"/>
        <a:ext cx="1262628" cy="953807"/>
      </dsp:txXfrm>
    </dsp:sp>
    <dsp:sp modelId="{19DDA3CD-7940-4189-A73F-3D2BDF45D529}">
      <dsp:nvSpPr>
        <dsp:cNvPr id="0" name=""/>
        <dsp:cNvSpPr/>
      </dsp:nvSpPr>
      <dsp:spPr>
        <a:xfrm>
          <a:off x="3063720" y="3101458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Karnataka</a:t>
          </a:r>
          <a:endParaRPr lang="en-US" sz="1200" kern="1200"/>
        </a:p>
      </dsp:txBody>
      <dsp:txXfrm>
        <a:off x="3063720" y="3101458"/>
        <a:ext cx="921407" cy="419977"/>
      </dsp:txXfrm>
    </dsp:sp>
    <dsp:sp modelId="{238ACF10-4EE8-49E9-A53C-D1FCB8D15A29}">
      <dsp:nvSpPr>
        <dsp:cNvPr id="0" name=""/>
        <dsp:cNvSpPr/>
      </dsp:nvSpPr>
      <dsp:spPr>
        <a:xfrm>
          <a:off x="4022140" y="3168168"/>
          <a:ext cx="457939" cy="4579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54FBF-3658-416D-BEBC-895A99616437}">
      <dsp:nvSpPr>
        <dsp:cNvPr id="0" name=""/>
        <dsp:cNvSpPr/>
      </dsp:nvSpPr>
      <dsp:spPr>
        <a:xfrm>
          <a:off x="4593531" y="212476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Transportation</a:t>
          </a:r>
        </a:p>
      </dsp:txBody>
      <dsp:txXfrm>
        <a:off x="4616416" y="2147651"/>
        <a:ext cx="1262628" cy="953807"/>
      </dsp:txXfrm>
    </dsp:sp>
    <dsp:sp modelId="{FFE941E3-81D9-4795-9D45-9846F97B8DC1}">
      <dsp:nvSpPr>
        <dsp:cNvPr id="0" name=""/>
        <dsp:cNvSpPr/>
      </dsp:nvSpPr>
      <dsp:spPr>
        <a:xfrm>
          <a:off x="4593531" y="3101458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Telangana</a:t>
          </a:r>
          <a:endParaRPr lang="en-US" sz="1200" kern="1200"/>
        </a:p>
      </dsp:txBody>
      <dsp:txXfrm>
        <a:off x="4593531" y="3101458"/>
        <a:ext cx="921407" cy="419977"/>
      </dsp:txXfrm>
    </dsp:sp>
    <dsp:sp modelId="{5E8D3ECB-C5B0-4BEE-9624-9CF0EF9242F0}">
      <dsp:nvSpPr>
        <dsp:cNvPr id="0" name=""/>
        <dsp:cNvSpPr/>
      </dsp:nvSpPr>
      <dsp:spPr>
        <a:xfrm>
          <a:off x="5551951" y="3168168"/>
          <a:ext cx="457939" cy="45793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E7615-1F99-4536-B7E4-F606346AB55A}">
      <dsp:nvSpPr>
        <dsp:cNvPr id="0" name=""/>
        <dsp:cNvSpPr/>
      </dsp:nvSpPr>
      <dsp:spPr>
        <a:xfrm>
          <a:off x="6123343" y="2124766"/>
          <a:ext cx="1308398" cy="976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Transportation</a:t>
          </a:r>
        </a:p>
      </dsp:txBody>
      <dsp:txXfrm>
        <a:off x="6146228" y="2147651"/>
        <a:ext cx="1262628" cy="953807"/>
      </dsp:txXfrm>
    </dsp:sp>
    <dsp:sp modelId="{47AA230A-83B2-49ED-B85A-60B44528C7BF}">
      <dsp:nvSpPr>
        <dsp:cNvPr id="0" name=""/>
        <dsp:cNvSpPr/>
      </dsp:nvSpPr>
      <dsp:spPr>
        <a:xfrm>
          <a:off x="6123343" y="3101458"/>
          <a:ext cx="1308398" cy="4199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West Bengal</a:t>
          </a:r>
          <a:endParaRPr lang="en-US" sz="1200" kern="1200"/>
        </a:p>
      </dsp:txBody>
      <dsp:txXfrm>
        <a:off x="6123343" y="3101458"/>
        <a:ext cx="921407" cy="419977"/>
      </dsp:txXfrm>
    </dsp:sp>
    <dsp:sp modelId="{5764A197-63BD-4929-A6EB-4AC71B53DD40}">
      <dsp:nvSpPr>
        <dsp:cNvPr id="0" name=""/>
        <dsp:cNvSpPr/>
      </dsp:nvSpPr>
      <dsp:spPr>
        <a:xfrm>
          <a:off x="7081763" y="3168168"/>
          <a:ext cx="457939" cy="45793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0F147-531E-4592-A919-EA9E6AE52584}">
      <dsp:nvSpPr>
        <dsp:cNvPr id="0" name=""/>
        <dsp:cNvSpPr/>
      </dsp:nvSpPr>
      <dsp:spPr>
        <a:xfrm>
          <a:off x="2987040" y="0"/>
          <a:ext cx="4480560" cy="12620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Expertise in stocks handling, storage, and transportation since past 50 years.</a:t>
          </a:r>
        </a:p>
      </dsp:txBody>
      <dsp:txXfrm>
        <a:off x="2987040" y="157758"/>
        <a:ext cx="4007287" cy="946546"/>
      </dsp:txXfrm>
    </dsp:sp>
    <dsp:sp modelId="{2B4F3C45-5751-4EA0-8324-ADBB513256F8}">
      <dsp:nvSpPr>
        <dsp:cNvPr id="0" name=""/>
        <dsp:cNvSpPr/>
      </dsp:nvSpPr>
      <dsp:spPr>
        <a:xfrm>
          <a:off x="0" y="0"/>
          <a:ext cx="2987040" cy="126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End 2 End Solution</a:t>
          </a:r>
        </a:p>
      </dsp:txBody>
      <dsp:txXfrm>
        <a:off x="61609" y="61609"/>
        <a:ext cx="2863822" cy="1138844"/>
      </dsp:txXfrm>
    </dsp:sp>
    <dsp:sp modelId="{9799EAB9-E2F3-4AEB-8D49-2C2B30D5463A}">
      <dsp:nvSpPr>
        <dsp:cNvPr id="0" name=""/>
        <dsp:cNvSpPr/>
      </dsp:nvSpPr>
      <dsp:spPr>
        <a:xfrm>
          <a:off x="2987040" y="1388268"/>
          <a:ext cx="4480560" cy="12620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Awarded best logistics service provider by ITC for last 5 consecutive years &amp; Asian Paints</a:t>
          </a:r>
        </a:p>
      </dsp:txBody>
      <dsp:txXfrm>
        <a:off x="2987040" y="1546026"/>
        <a:ext cx="4007287" cy="946546"/>
      </dsp:txXfrm>
    </dsp:sp>
    <dsp:sp modelId="{BA5C6BE5-EF12-4B91-AF02-DC881C282265}">
      <dsp:nvSpPr>
        <dsp:cNvPr id="0" name=""/>
        <dsp:cNvSpPr/>
      </dsp:nvSpPr>
      <dsp:spPr>
        <a:xfrm>
          <a:off x="0" y="1388268"/>
          <a:ext cx="2987040" cy="126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Achievement &amp; Awards</a:t>
          </a:r>
        </a:p>
      </dsp:txBody>
      <dsp:txXfrm>
        <a:off x="61609" y="1449877"/>
        <a:ext cx="2863822" cy="1138844"/>
      </dsp:txXfrm>
    </dsp:sp>
    <dsp:sp modelId="{3FE5CE21-8990-4458-B17D-952B607F29FB}">
      <dsp:nvSpPr>
        <dsp:cNvPr id="0" name=""/>
        <dsp:cNvSpPr/>
      </dsp:nvSpPr>
      <dsp:spPr>
        <a:xfrm>
          <a:off x="2987040" y="2776537"/>
          <a:ext cx="4480560" cy="12620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On time execution &amp; delivery of stocks.</a:t>
          </a:r>
        </a:p>
      </dsp:txBody>
      <dsp:txXfrm>
        <a:off x="2987040" y="2934295"/>
        <a:ext cx="4007287" cy="946546"/>
      </dsp:txXfrm>
    </dsp:sp>
    <dsp:sp modelId="{5902AA31-3768-4FE1-BD35-C257CAF06CC3}">
      <dsp:nvSpPr>
        <dsp:cNvPr id="0" name=""/>
        <dsp:cNvSpPr/>
      </dsp:nvSpPr>
      <dsp:spPr>
        <a:xfrm>
          <a:off x="0" y="2776537"/>
          <a:ext cx="2987040" cy="126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Customer Delight</a:t>
          </a:r>
        </a:p>
      </dsp:txBody>
      <dsp:txXfrm>
        <a:off x="61609" y="2838146"/>
        <a:ext cx="2863822" cy="1138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2AD39-AB45-4502-AE11-AF96CB31E0A2}">
      <dsp:nvSpPr>
        <dsp:cNvPr id="0" name=""/>
        <dsp:cNvSpPr/>
      </dsp:nvSpPr>
      <dsp:spPr>
        <a:xfrm>
          <a:off x="0" y="0"/>
          <a:ext cx="3352800" cy="40233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2C1C7-2A40-47F6-A4A3-31DA93C55CDB}">
      <dsp:nvSpPr>
        <dsp:cNvPr id="0" name=""/>
        <dsp:cNvSpPr/>
      </dsp:nvSpPr>
      <dsp:spPr>
        <a:xfrm>
          <a:off x="1676400" y="402442"/>
          <a:ext cx="1320800" cy="8057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RACKING</a:t>
          </a:r>
        </a:p>
      </dsp:txBody>
      <dsp:txXfrm>
        <a:off x="1715731" y="441773"/>
        <a:ext cx="1242138" cy="727041"/>
      </dsp:txXfrm>
    </dsp:sp>
    <dsp:sp modelId="{D9656DD9-2E23-4BF7-A422-DAADA1CB3AE2}">
      <dsp:nvSpPr>
        <dsp:cNvPr id="0" name=""/>
        <dsp:cNvSpPr/>
      </dsp:nvSpPr>
      <dsp:spPr>
        <a:xfrm>
          <a:off x="1676400" y="1224401"/>
          <a:ext cx="1320800" cy="8039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HRT</a:t>
          </a:r>
        </a:p>
      </dsp:txBody>
      <dsp:txXfrm>
        <a:off x="1715648" y="1263649"/>
        <a:ext cx="1242304" cy="725495"/>
      </dsp:txXfrm>
    </dsp:sp>
    <dsp:sp modelId="{331ECCEF-2699-4F53-8C90-EAC7AE984CC0}">
      <dsp:nvSpPr>
        <dsp:cNvPr id="0" name=""/>
        <dsp:cNvSpPr/>
      </dsp:nvSpPr>
      <dsp:spPr>
        <a:xfrm>
          <a:off x="1676400" y="2044650"/>
          <a:ext cx="1320800" cy="73356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BOPT</a:t>
          </a:r>
        </a:p>
      </dsp:txBody>
      <dsp:txXfrm>
        <a:off x="1712210" y="2080460"/>
        <a:ext cx="1249180" cy="661942"/>
      </dsp:txXfrm>
    </dsp:sp>
    <dsp:sp modelId="{A735B340-06AE-40E8-9A2E-9DD780D141B5}">
      <dsp:nvSpPr>
        <dsp:cNvPr id="0" name=""/>
        <dsp:cNvSpPr/>
      </dsp:nvSpPr>
      <dsp:spPr>
        <a:xfrm>
          <a:off x="1676400" y="2794468"/>
          <a:ext cx="1320800" cy="8101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CLAMP TRUCK</a:t>
          </a:r>
        </a:p>
      </dsp:txBody>
      <dsp:txXfrm>
        <a:off x="1715950" y="2834018"/>
        <a:ext cx="1241700" cy="7310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CB8CA-E27B-401F-9379-E4615C0CD351}">
      <dsp:nvSpPr>
        <dsp:cNvPr id="0" name=""/>
        <dsp:cNvSpPr/>
      </dsp:nvSpPr>
      <dsp:spPr>
        <a:xfrm>
          <a:off x="92074" y="0"/>
          <a:ext cx="3519488" cy="402272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DC1BB-8DDF-442C-9264-2C4802CDD90B}">
      <dsp:nvSpPr>
        <dsp:cNvPr id="0" name=""/>
        <dsp:cNvSpPr/>
      </dsp:nvSpPr>
      <dsp:spPr>
        <a:xfrm>
          <a:off x="1851819" y="404051"/>
          <a:ext cx="1459008" cy="7623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CCTV</a:t>
          </a:r>
        </a:p>
      </dsp:txBody>
      <dsp:txXfrm>
        <a:off x="1889035" y="441267"/>
        <a:ext cx="1384576" cy="687946"/>
      </dsp:txXfrm>
    </dsp:sp>
    <dsp:sp modelId="{09182797-5709-4420-9CDF-F5506A77F89F}">
      <dsp:nvSpPr>
        <dsp:cNvPr id="0" name=""/>
        <dsp:cNvSpPr/>
      </dsp:nvSpPr>
      <dsp:spPr>
        <a:xfrm>
          <a:off x="1851819" y="1188257"/>
          <a:ext cx="1459008" cy="7369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HHT</a:t>
          </a:r>
        </a:p>
      </dsp:txBody>
      <dsp:txXfrm>
        <a:off x="1887792" y="1224230"/>
        <a:ext cx="1387062" cy="664961"/>
      </dsp:txXfrm>
    </dsp:sp>
    <dsp:sp modelId="{DA9A13C2-F794-42CE-8399-773C7C3812C0}">
      <dsp:nvSpPr>
        <dsp:cNvPr id="0" name=""/>
        <dsp:cNvSpPr/>
      </dsp:nvSpPr>
      <dsp:spPr>
        <a:xfrm>
          <a:off x="1851819" y="1946992"/>
          <a:ext cx="1459008" cy="7813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COLD STORAGE</a:t>
          </a:r>
        </a:p>
      </dsp:txBody>
      <dsp:txXfrm>
        <a:off x="1889960" y="1985133"/>
        <a:ext cx="1382726" cy="705046"/>
      </dsp:txXfrm>
    </dsp:sp>
    <dsp:sp modelId="{C5E80130-E7A2-4CCD-94E2-1625FD7B9CC3}">
      <dsp:nvSpPr>
        <dsp:cNvPr id="0" name=""/>
        <dsp:cNvSpPr/>
      </dsp:nvSpPr>
      <dsp:spPr>
        <a:xfrm>
          <a:off x="1851819" y="2750148"/>
          <a:ext cx="1459008" cy="8466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INSULATED VEH.</a:t>
          </a:r>
        </a:p>
      </dsp:txBody>
      <dsp:txXfrm>
        <a:off x="1893151" y="2791480"/>
        <a:ext cx="1376344" cy="764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3F43013-6E9A-40DD-BD2A-BE675BCA3B91}" type="datetimeFigureOut">
              <a:rPr lang="en-US"/>
              <a:pPr>
                <a:defRPr/>
              </a:pPr>
              <a:t>8/16/2021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268DDDA-AA19-4F6B-99E8-8C9D84232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4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1321B80-0193-4BB5-98EF-5D63C340C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686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5149D-607E-46A8-B0C5-5D3A2E35C6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C522A-F465-4015-B63A-6021CB138F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46AB-58CA-4327-BBEF-0D1ABA7F9A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97378-0973-456F-B47D-AED8ECC0B9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25684-96EE-41DC-8833-5C6CF7F5E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9E466-B9D0-40C7-956F-2011525615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5EFE-7BFF-475B-B97A-3ED03D0773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8072F06-FFF2-4D3D-B7B9-636E643CB3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60EF3-97F7-4934-A152-95C86B2BA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2CE9-AFC0-4A95-BA55-877176A9A2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55BC6-EFA5-4DFA-BE14-B52741C44A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9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900" cap="all" baseline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26EAE2-B8E1-475A-AF3C-403C73BBB0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2" r:id="rId2"/>
    <p:sldLayoutId id="2147484048" r:id="rId3"/>
    <p:sldLayoutId id="2147484043" r:id="rId4"/>
    <p:sldLayoutId id="2147484044" r:id="rId5"/>
    <p:sldLayoutId id="2147484045" r:id="rId6"/>
    <p:sldLayoutId id="2147484049" r:id="rId7"/>
    <p:sldLayoutId id="2147484050" r:id="rId8"/>
    <p:sldLayoutId id="2147484051" r:id="rId9"/>
    <p:sldLayoutId id="2147484046" r:id="rId10"/>
    <p:sldLayoutId id="214748405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800"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5.em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18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7400" y="2608897"/>
            <a:ext cx="8077200" cy="1609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Nutan Rajumani Transport (P) Ltd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500" y="4419600"/>
            <a:ext cx="75438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sz="2800" b="1" dirty="0"/>
              <a:t>                           Since 1965</a:t>
            </a:r>
          </a:p>
          <a:p>
            <a:pPr eaLnBrk="1" fontAlgn="auto" hangingPunct="1">
              <a:defRPr/>
            </a:pPr>
            <a:r>
              <a:rPr lang="en-US" sz="2800" b="1" dirty="0">
                <a:solidFill>
                  <a:srgbClr val="828420"/>
                </a:solidFill>
              </a:rPr>
              <a:t>         </a:t>
            </a:r>
            <a:r>
              <a:rPr lang="en-US" sz="2800" b="1" dirty="0">
                <a:solidFill>
                  <a:srgbClr val="D3D723"/>
                </a:solidFill>
              </a:rPr>
              <a:t>Celebrating 50 glorious years</a:t>
            </a:r>
          </a:p>
        </p:txBody>
      </p:sp>
      <p:pic>
        <p:nvPicPr>
          <p:cNvPr id="8196" name="Picture 2" descr="C:\Users\admin\Desktop\Nutan Rajumani Transport Pvt Ltd. - NRTPL_files\slideshowimg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4080" y="476885"/>
            <a:ext cx="6226175" cy="293687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3594248" y="3082321"/>
            <a:ext cx="116072" cy="6180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08968" y="2929092"/>
            <a:ext cx="167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</a:rPr>
              <a:t>Cold storage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OUR MOTTO AND VISION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822325" y="1846263"/>
          <a:ext cx="75438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20" name="Picture 4" descr="businessman0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0" y="152400"/>
            <a:ext cx="1981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0100" y="372851"/>
            <a:ext cx="7543800" cy="21642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dirty="0">
                <a:solidFill>
                  <a:schemeClr val="tx1"/>
                </a:solidFill>
              </a:rPr>
              <a:t>CLIENTELE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 </a:t>
            </a:r>
            <a:br>
              <a:rPr lang="en-US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10243" name="Content Placeholder 6" descr="india_map_kvk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9388" y="1920875"/>
            <a:ext cx="2765623" cy="4022725"/>
          </a:xfrm>
        </p:spPr>
      </p:pic>
      <p:sp>
        <p:nvSpPr>
          <p:cNvPr id="10244" name="Content Placeholder 5"/>
          <p:cNvSpPr>
            <a:spLocks noGrp="1"/>
          </p:cNvSpPr>
          <p:nvPr>
            <p:ph sz="half" idx="2"/>
          </p:nvPr>
        </p:nvSpPr>
        <p:spPr>
          <a:xfrm>
            <a:off x="5905500" y="1844675"/>
            <a:ext cx="3276600" cy="4022725"/>
          </a:xfrm>
        </p:spPr>
        <p:txBody>
          <a:bodyPr/>
          <a:lstStyle/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ITC LTD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ASIAN PAINTS LTD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AMUL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GENERAL MILLS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WAGH BAKRI TEA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D MART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MONDELEZ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Guiltfree Ind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Delhivery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Hitachi ABB </a:t>
            </a:r>
          </a:p>
          <a:p>
            <a:pPr marL="0" indent="0" eaLnBrk="1" hangingPunct="1">
              <a:spcBef>
                <a:spcPct val="20000"/>
              </a:spcBef>
              <a:buClr>
                <a:srgbClr val="FF3300"/>
              </a:buClr>
              <a:buSzPct val="80000"/>
              <a:buNone/>
            </a:pPr>
            <a:r>
              <a:rPr lang="en-US" altLang="en-US" dirty="0">
                <a:latin typeface="Arial" charset="0"/>
              </a:rPr>
              <a:t>           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1828800" y="31242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1600200" y="3429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1371600" y="37338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1524000" y="37338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1447800" y="44196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1676400" y="44196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>
            <a:off x="1981200" y="40386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2209800" y="35052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1970567" y="3810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6400800" y="1965552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1371600" y="38862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6400800" y="2316072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2209800" y="3048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6400800" y="2667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1447800" y="3429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6400800" y="3048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>
            <a:off x="1876647" y="32004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7532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>
            <a:off x="1066800" y="37338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7532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Isosceles Triangle 44"/>
          <p:cNvSpPr/>
          <p:nvPr/>
        </p:nvSpPr>
        <p:spPr>
          <a:xfrm>
            <a:off x="1371600" y="41910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7532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Isosceles Triangle 45"/>
          <p:cNvSpPr/>
          <p:nvPr/>
        </p:nvSpPr>
        <p:spPr>
          <a:xfrm>
            <a:off x="6400800" y="3406548"/>
            <a:ext cx="152400" cy="76200"/>
          </a:xfrm>
          <a:prstGeom prst="triangle">
            <a:avLst>
              <a:gd name="adj" fmla="val 50000"/>
            </a:avLst>
          </a:prstGeom>
          <a:solidFill>
            <a:srgbClr val="7532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1371600" y="35814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1447800" y="42672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Isosceles Triangle 50"/>
          <p:cNvSpPr/>
          <p:nvPr/>
        </p:nvSpPr>
        <p:spPr>
          <a:xfrm>
            <a:off x="6400800" y="37719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>
            <a:off x="6400800" y="4138068"/>
            <a:ext cx="152400" cy="76200"/>
          </a:xfrm>
          <a:prstGeom prst="triangle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>
            <a:off x="1600200" y="31242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>
            <a:off x="6400800" y="4488996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1524000" y="44958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Isosceles Triangle 56"/>
          <p:cNvSpPr/>
          <p:nvPr/>
        </p:nvSpPr>
        <p:spPr>
          <a:xfrm>
            <a:off x="1600200" y="29718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>
            <a:off x="1676400" y="4267200"/>
            <a:ext cx="152400" cy="76200"/>
          </a:xfrm>
          <a:prstGeom prst="triangle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Isosceles Triangle 58"/>
          <p:cNvSpPr/>
          <p:nvPr/>
        </p:nvSpPr>
        <p:spPr>
          <a:xfrm>
            <a:off x="1828800" y="33528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600200" y="4114800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6400800" y="4854348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Isosceles Triangle 62"/>
          <p:cNvSpPr/>
          <p:nvPr/>
        </p:nvSpPr>
        <p:spPr>
          <a:xfrm>
            <a:off x="6408420" y="5212896"/>
            <a:ext cx="152400" cy="76200"/>
          </a:xfrm>
          <a:prstGeom prst="triangle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Isosceles Triangle 63"/>
          <p:cNvSpPr/>
          <p:nvPr/>
        </p:nvSpPr>
        <p:spPr>
          <a:xfrm>
            <a:off x="2743200" y="3517605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Isosceles Triangle 64"/>
          <p:cNvSpPr/>
          <p:nvPr/>
        </p:nvSpPr>
        <p:spPr>
          <a:xfrm>
            <a:off x="1314893" y="3136605"/>
            <a:ext cx="152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NRT journey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3669798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Hierarchy….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21837362"/>
              </p:ext>
            </p:extLst>
          </p:nvPr>
        </p:nvGraphicFramePr>
        <p:xfrm>
          <a:off x="457200" y="1752600"/>
          <a:ext cx="8305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Minus 9"/>
          <p:cNvSpPr/>
          <p:nvPr/>
        </p:nvSpPr>
        <p:spPr>
          <a:xfrm>
            <a:off x="3962400" y="5791200"/>
            <a:ext cx="152400" cy="460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Minus 12"/>
          <p:cNvSpPr/>
          <p:nvPr/>
        </p:nvSpPr>
        <p:spPr>
          <a:xfrm>
            <a:off x="5105400" y="5791200"/>
            <a:ext cx="228600" cy="460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Left-Right Arrow 13"/>
          <p:cNvSpPr/>
          <p:nvPr/>
        </p:nvSpPr>
        <p:spPr>
          <a:xfrm>
            <a:off x="4648200" y="3048000"/>
            <a:ext cx="533400" cy="460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19" name="Picture 4" descr="CA5JVTF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228600"/>
            <a:ext cx="213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400"/>
            <a:ext cx="7543800" cy="14493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NRT assets….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419600" y="1828800"/>
            <a:ext cx="4748213" cy="506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/>
              <a:t>Dedicated team comprising of 45 managers,   450+ supervisors.</a:t>
            </a:r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/>
              <a:t>Own vehicles strength of 200 vehicles,    additionally 350+ in house attached vehicles.</a:t>
            </a:r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/>
              <a:t>Emphasis on containerized body vehicles ensuring safety of stocks and customer need.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</a:pPr>
            <a:endParaRPr lang="en-US" sz="1600" dirty="0"/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/>
              <a:t>Robust process of warehousing and transportation, ensuring delighted customer levels</a:t>
            </a:r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/>
              <a:t>Managing warehousing Space 22 lac + </a:t>
            </a:r>
            <a:r>
              <a:rPr lang="en-US" sz="1600" dirty="0" err="1"/>
              <a:t>sq.ft</a:t>
            </a:r>
            <a:r>
              <a:rPr lang="en-US" sz="1600" dirty="0"/>
              <a:t>. Pan India.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dirty="0"/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-457200" y="1715752"/>
          <a:ext cx="533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 Warehousing  &amp; Transportation Foot Print</a:t>
            </a:r>
            <a:br>
              <a:rPr lang="en-US" sz="3200" b="1" dirty="0"/>
            </a:br>
            <a:endParaRPr lang="en-US" sz="3200" b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414234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97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609600"/>
            <a:ext cx="7543800" cy="811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00100" indent="-800100" fontAlgn="auto">
              <a:spcAft>
                <a:spcPts val="0"/>
              </a:spcAft>
              <a:defRPr/>
            </a:pPr>
            <a:r>
              <a:rPr lang="en-US" altLang="en-US" dirty="0"/>
              <a:t>NRTPL –  Achievements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92786472"/>
              </p:ext>
            </p:extLst>
          </p:nvPr>
        </p:nvGraphicFramePr>
        <p:xfrm>
          <a:off x="609600" y="2057400"/>
          <a:ext cx="7467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>
            <a:normAutofit/>
          </a:bodyPr>
          <a:lstStyle/>
          <a:p>
            <a:r>
              <a:rPr lang="en-US" sz="4000" b="1" dirty="0"/>
              <a:t>WAREHOUSES MANAGED BY NRTPL</a:t>
            </a:r>
          </a:p>
        </p:txBody>
      </p:sp>
      <p:pic>
        <p:nvPicPr>
          <p:cNvPr id="7" name="Content Placeholder 6" descr="IMG-20161006-WA000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1752600"/>
            <a:ext cx="3962400" cy="2209800"/>
          </a:xfrm>
        </p:spPr>
      </p:pic>
      <p:pic>
        <p:nvPicPr>
          <p:cNvPr id="8" name="Content Placeholder 7" descr="IMG-20161006-WA0005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93265" y="1752600"/>
            <a:ext cx="3886201" cy="2209800"/>
          </a:xfrm>
        </p:spPr>
      </p:pic>
      <p:pic>
        <p:nvPicPr>
          <p:cNvPr id="1027" name="Picture 3" descr="C:\Users\user\Desktop\Photos\IMG-20161006-WA0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614" y="4114800"/>
            <a:ext cx="3886200" cy="1981200"/>
          </a:xfrm>
          <a:prstGeom prst="rect">
            <a:avLst/>
          </a:prstGeom>
          <a:noFill/>
        </p:spPr>
      </p:pic>
      <p:pic>
        <p:nvPicPr>
          <p:cNvPr id="1028" name="Picture 4" descr="C:\Users\user\Desktop\Photos\IMG-20161006-WA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114800"/>
            <a:ext cx="40386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759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/>
              <a:t>We are ready for Logistics future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1"/>
          </p:nvPr>
        </p:nvGraphicFramePr>
        <p:xfrm>
          <a:off x="685800" y="1828800"/>
          <a:ext cx="33528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3800" y="2971800"/>
            <a:ext cx="26082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14800" y="38862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 descr="C:\Users\admin\Desktop\Nutan Rajumani Transport Pvt Ltd. - NRTPL_files\slideshowimg_3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7200" y="2133600"/>
            <a:ext cx="2286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 descr="http://www.nove-ltek.com/rimages/348/electric-pallet-trucks-03-B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191000" y="4648200"/>
            <a:ext cx="243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11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822325" y="1846263"/>
          <a:ext cx="3703638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3124200"/>
            <a:ext cx="2209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https://encrypted-tbn3.gstatic.com/images?q=tbn:ANd9GcRXrijDishCZWtxvSdcuiLd9JZZTYcGm7IMO_tiqYsFGkUn617POt5VijUr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43400" y="2209800"/>
            <a:ext cx="3067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8" descr="http://www.toanphatcorp.vn/en/pictures/products/thumbnails/1314176473cold_storage_roomjpg_13181687752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76800" y="38862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0" descr="http://3.imimg.com/data3/FD/AE/MY-7878108/insulated-box-vehicle-250x25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76800" y="4724400"/>
            <a:ext cx="22288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611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/>
              <a:t>We are ready for Logistics future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accent2"/>
                </a:solidFill>
              </a:rPr>
              <a:t>Think Ahead</a:t>
            </a:r>
          </a:p>
        </p:txBody>
      </p:sp>
      <p:sp>
        <p:nvSpPr>
          <p:cNvPr id="21507" name="Content Placeholder 4"/>
          <p:cNvSpPr>
            <a:spLocks noGrp="1"/>
          </p:cNvSpPr>
          <p:nvPr>
            <p:ph sz="half" idx="1"/>
          </p:nvPr>
        </p:nvSpPr>
        <p:spPr>
          <a:xfrm>
            <a:off x="4724400" y="4846638"/>
            <a:ext cx="3703638" cy="4022725"/>
          </a:xfrm>
        </p:spPr>
        <p:txBody>
          <a:bodyPr/>
          <a:lstStyle/>
          <a:p>
            <a:r>
              <a:rPr lang="en-US" sz="6000"/>
              <a:t>Thank you</a:t>
            </a:r>
          </a:p>
        </p:txBody>
      </p:sp>
      <p:pic>
        <p:nvPicPr>
          <p:cNvPr id="21508" name="Picture 2" descr="chess-strate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05000"/>
            <a:ext cx="6781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2150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2346</TotalTime>
  <Words>408</Words>
  <Application>Microsoft Office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  <vt:variant>
        <vt:lpstr>Custom Shows</vt:lpstr>
      </vt:variant>
      <vt:variant>
        <vt:i4>1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Retrospect</vt:lpstr>
      <vt:lpstr>        Nutan Rajumani Transport (P) Ltd</vt:lpstr>
      <vt:lpstr>OUR MOTTO AND VISION</vt:lpstr>
      <vt:lpstr>CLIENTELE  </vt:lpstr>
      <vt:lpstr>NRT journey</vt:lpstr>
      <vt:lpstr>Hierarchy….</vt:lpstr>
      <vt:lpstr>NRT assets….</vt:lpstr>
      <vt:lpstr> Warehousing  &amp; Transportation Foot Print </vt:lpstr>
      <vt:lpstr>PowerPoint Presentation</vt:lpstr>
      <vt:lpstr>WAREHOUSES MANAGED BY NRTPL</vt:lpstr>
      <vt:lpstr>We are ready for Logistics future</vt:lpstr>
      <vt:lpstr>We are ready for Logistics future</vt:lpstr>
      <vt:lpstr>Think Ahead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Darsshan Kavedia</cp:lastModifiedBy>
  <cp:revision>382</cp:revision>
  <dcterms:created xsi:type="dcterms:W3CDTF">2011-06-21T06:52:02Z</dcterms:created>
  <dcterms:modified xsi:type="dcterms:W3CDTF">2021-08-16T08:47:50Z</dcterms:modified>
</cp:coreProperties>
</file>